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70" r:id="rId5"/>
    <p:sldId id="258" r:id="rId6"/>
    <p:sldId id="261" r:id="rId7"/>
    <p:sldId id="272" r:id="rId8"/>
    <p:sldId id="259" r:id="rId9"/>
    <p:sldId id="269" r:id="rId10"/>
    <p:sldId id="271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FCC53-3C80-4EDA-AFF7-9B31240CA693}" v="909" dt="2021-06-24T06:06:21.460"/>
    <p1510:client id="{B84077D3-C9DB-A90D-BD77-2E073478E55B}" v="976" dt="2021-06-25T04:31:01.203"/>
    <p1510:client id="{E0BA909C-D58A-CEE5-00DE-355E1AA08E3B}" v="1231" dt="2021-06-25T04:10:16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Movie Rating System</a:t>
            </a:r>
            <a:b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</a:br>
            <a:endParaRPr lang="en-US" b="1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Requirement and Design Presentation</a:t>
            </a:r>
            <a:endParaRPr lang="en-US" sz="36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7D36-5B02-40F2-94A8-B7B3759E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description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87FF-1532-482E-AADF-F0314992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cs typeface="Calibri"/>
              </a:rPr>
              <a:t>Purpose</a:t>
            </a:r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3600">
                <a:cs typeface="Calibri"/>
              </a:rPr>
              <a:t>To describe all the use cases,flow of events, conditions after and before each use case and the system response in our project.</a:t>
            </a:r>
            <a:endParaRPr lang="en-US" sz="3600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3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A3DB0-4363-4B53-A9DA-A4F9DA07C2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89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B25C-F359-47E0-B4FC-403F7690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Use-case descriptions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AC579E-7E29-4120-9CD4-CC85B6D8D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841" y="1825625"/>
            <a:ext cx="5462318" cy="4351338"/>
          </a:xfrm>
        </p:spPr>
      </p:pic>
    </p:spTree>
    <p:extLst>
      <p:ext uri="{BB962C8B-B14F-4D97-AF65-F5344CB8AC3E}">
        <p14:creationId xmlns:p14="http://schemas.microsoft.com/office/powerpoint/2010/main" val="199902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B0B6-EC3C-4190-8030-47395A34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description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28170B-5CB0-4BA5-864A-323AD314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55" y="1825625"/>
            <a:ext cx="7989490" cy="4351338"/>
          </a:xfrm>
        </p:spPr>
      </p:pic>
    </p:spTree>
    <p:extLst>
      <p:ext uri="{BB962C8B-B14F-4D97-AF65-F5344CB8AC3E}">
        <p14:creationId xmlns:p14="http://schemas.microsoft.com/office/powerpoint/2010/main" val="375573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343C-A90F-471E-992F-6560C1B6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descriptions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7DD1C6B2-7FE3-4553-87D0-8A586040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19" y="1825625"/>
            <a:ext cx="9555362" cy="4351338"/>
          </a:xfrm>
        </p:spPr>
      </p:pic>
    </p:spTree>
    <p:extLst>
      <p:ext uri="{BB962C8B-B14F-4D97-AF65-F5344CB8AC3E}">
        <p14:creationId xmlns:p14="http://schemas.microsoft.com/office/powerpoint/2010/main" val="343619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ECE4-9151-41CA-B832-B3061482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descriptions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AF22D938-3BD2-43C9-9BE7-0A2188F40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07" y="1825625"/>
            <a:ext cx="7186185" cy="4351338"/>
          </a:xfrm>
        </p:spPr>
      </p:pic>
    </p:spTree>
    <p:extLst>
      <p:ext uri="{BB962C8B-B14F-4D97-AF65-F5344CB8AC3E}">
        <p14:creationId xmlns:p14="http://schemas.microsoft.com/office/powerpoint/2010/main" val="184870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EAB4-70E2-4D95-BEF6-2776B921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descriptions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44121F-5A13-4EBF-A37B-4C91511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3" y="1825625"/>
            <a:ext cx="7239854" cy="4351338"/>
          </a:xfrm>
        </p:spPr>
      </p:pic>
    </p:spTree>
    <p:extLst>
      <p:ext uri="{BB962C8B-B14F-4D97-AF65-F5344CB8AC3E}">
        <p14:creationId xmlns:p14="http://schemas.microsoft.com/office/powerpoint/2010/main" val="222936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8EC1-4549-4F36-AA07-1328F78A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Supplementary Specification 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0952-698D-420C-A598-F7949F7F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v"/>
            </a:pPr>
            <a:r>
              <a:rPr lang="en-US">
                <a:cs typeface="Calibri"/>
              </a:rPr>
              <a:t>The purpose of this document is </a:t>
            </a:r>
            <a:r>
              <a:rPr lang="en-US">
                <a:ea typeface="+mn-lt"/>
                <a:cs typeface="+mn-lt"/>
              </a:rPr>
              <a:t> to define non-functional requirements of the Online Movie Rating System. </a:t>
            </a:r>
            <a:endParaRPr lang="en-US"/>
          </a:p>
          <a:p>
            <a:pPr>
              <a:buFont typeface="Wingdings"/>
              <a:buChar char="v"/>
            </a:pPr>
            <a:r>
              <a:rPr lang="en-US">
                <a:ea typeface="+mn-lt"/>
                <a:cs typeface="+mn-lt"/>
              </a:rPr>
              <a:t>This Supplementary Specification lists the requirements that are not readily captured in the use cases of the use-case model. </a:t>
            </a:r>
          </a:p>
          <a:p>
            <a:pPr>
              <a:buFont typeface="Wingdings"/>
              <a:buChar char="v"/>
            </a:pPr>
            <a:r>
              <a:rPr lang="en-US">
                <a:ea typeface="+mn-lt"/>
                <a:cs typeface="+mn-lt"/>
              </a:rPr>
              <a:t>The Supplementary Specifications and the use-case model together capture a complete set of requirements on the system.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538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D54F-AE35-4D97-879C-D0238E38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Supplementary Specification 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F181-96FB-458B-A5DE-F32848B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1926267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3600" b="1">
                <a:ea typeface="+mn-lt"/>
                <a:cs typeface="+mn-lt"/>
              </a:rPr>
              <a:t>Scope</a:t>
            </a:r>
            <a:endParaRPr lang="en-US" sz="3600" b="1"/>
          </a:p>
          <a:p>
            <a:pPr>
              <a:buFont typeface="Wingdings" panose="020B0604020202020204" pitchFamily="34" charset="0"/>
              <a:buChar char="v"/>
            </a:pPr>
            <a:endParaRPr lang="en-US" sz="36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 This Supplementary Specification applies to the Online Movie Rating System. 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This specification defines the non-functional requirements of the system; such as reliability, usability, performance, and supportability as well as functional requirements that are common across a number of use cases.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 (The functional requirements are defined in the Use Case Specifications.).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b="1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50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8D49-9C04-45B4-8A4E-CBB80C9B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Glossary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ABF9-5F5C-434A-9C8D-8DD5020F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 panose="020F0502020204030204"/>
              </a:rPr>
              <a:t>Definition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b="1">
                <a:cs typeface="Calibri" panose="020F0502020204030204"/>
              </a:rPr>
              <a:t> 1.1 Performer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An actor or actresss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b="1">
                <a:cs typeface="Calibri" panose="020F0502020204030204"/>
              </a:rPr>
              <a:t>1.2 Rate a Movie 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To give ranking or evaluate a movie through one to ten rating scale.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37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679-3ADB-4C2F-B4CA-64C49DA6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63199"/>
            <a:ext cx="10961298" cy="2274470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Team Six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BEB3-C7B6-43EA-BF81-8D254E39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59" y="3435888"/>
            <a:ext cx="9854241" cy="2741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Jakhongir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Raimbekov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Teklemichael</a:t>
            </a:r>
            <a:r>
              <a:rPr lang="en-US">
                <a:cs typeface="Calibri"/>
              </a:rPr>
              <a:t> Buruk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7CBB6-A776-4151-B87E-95298AF7F34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7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430A-2E84-4214-8540-D9663E00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Introduction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35D-8A14-4907-893A-0B2A5BE9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latin typeface="New times roman"/>
                <a:cs typeface="Calibri"/>
              </a:rPr>
              <a:t>This presentation is designed  to show all the steps and processes involved  in requirement analysis  and design </a:t>
            </a:r>
            <a:r>
              <a:rPr lang="en-US" sz="3600" dirty="0">
                <a:latin typeface="New times roman"/>
                <a:cs typeface="Calibri"/>
              </a:rPr>
              <a:t>for the project Movie Rating System</a:t>
            </a:r>
          </a:p>
        </p:txBody>
      </p:sp>
    </p:spTree>
    <p:extLst>
      <p:ext uri="{BB962C8B-B14F-4D97-AF65-F5344CB8AC3E}">
        <p14:creationId xmlns:p14="http://schemas.microsoft.com/office/powerpoint/2010/main" val="334804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BFE1-4F05-4B8C-BCE0-C31EAA8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Presentation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7995-221C-4893-AAE7-F9EEFAB6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This  presentation will first  focus on Requirement Analysis such as Use-case model that includes Use-case diagram and Use-case description document. 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Secondly   focuses on Architectural analysis.</a:t>
            </a:r>
            <a:endParaRPr lang="en-US" sz="36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3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35FC-B43F-4B9F-B4AD-41BCB2B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Content Outline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C39A-E964-4EAB-ADAB-8BADAD52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I.    Requirement Analysis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Use Case Model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Use-diagram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Use-case descriptions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Supplementary Specifications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Glossary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II.   Architectural Analysis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8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2337-1319-4F12-9F95-EA06E4D9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65125"/>
            <a:ext cx="8991600" cy="5969448"/>
          </a:xfrm>
        </p:spPr>
        <p:txBody>
          <a:bodyPr/>
          <a:lstStyle/>
          <a:p>
            <a:r>
              <a:rPr lang="en-US" sz="6000" b="1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I. Requirement Analysis</a:t>
            </a:r>
            <a:endParaRPr lang="en-US" sz="6000">
              <a:solidFill>
                <a:schemeClr val="accent2">
                  <a:lumMod val="50000"/>
                </a:schemeClr>
              </a:solidFill>
              <a:ea typeface="+mj-lt"/>
              <a:cs typeface="+mj-lt"/>
            </a:endParaRPr>
          </a:p>
          <a:p>
            <a:endParaRPr lang="en-US" b="1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7A86-EAB5-4835-83A7-554A2CC8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D3E75-D70C-4C15-9683-C2A806789E0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76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4521-ACF4-4DD6-8608-7A37646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Model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4038-1F09-4E34-BED9-68C45C9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407" y="2558870"/>
            <a:ext cx="8488393" cy="3618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Use-case diagram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3200" b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Use-case descriptions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14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7C4D-4D83-427C-AD8C-BB6BBEB7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Use-Case Diagram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8D8C2E9-8ED0-4B0A-BE32-DC63D694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470" y="1825625"/>
            <a:ext cx="7357061" cy="4351338"/>
          </a:xfrm>
        </p:spPr>
      </p:pic>
    </p:spTree>
    <p:extLst>
      <p:ext uri="{BB962C8B-B14F-4D97-AF65-F5344CB8AC3E}">
        <p14:creationId xmlns:p14="http://schemas.microsoft.com/office/powerpoint/2010/main" val="6528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DDFC-1726-48DD-A8ED-2A3802F5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048" y="91955"/>
            <a:ext cx="8962846" cy="1325563"/>
          </a:xfrm>
        </p:spPr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cs typeface="Calibri Light"/>
              </a:rPr>
              <a:t>Use cases 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411-375A-4693-A044-4EC4D6D0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540" y="21706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Show movie List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Show top Movies By Genre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Show movie by performer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Comment a Movie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Rate a Movie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3600">
                <a:cs typeface="Calibri" panose="020F0502020204030204"/>
              </a:rPr>
              <a:t>Show movie Info</a:t>
            </a: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341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Movie Rating System </vt:lpstr>
      <vt:lpstr>Team Six </vt:lpstr>
      <vt:lpstr>Introduction</vt:lpstr>
      <vt:lpstr>Presentation Scope</vt:lpstr>
      <vt:lpstr>Content Outline</vt:lpstr>
      <vt:lpstr>I. Requirement Analysis </vt:lpstr>
      <vt:lpstr>Use-case Model</vt:lpstr>
      <vt:lpstr>Use-Case Diagram</vt:lpstr>
      <vt:lpstr>Use cases </vt:lpstr>
      <vt:lpstr>Use-case description</vt:lpstr>
      <vt:lpstr>Use-case descriptions</vt:lpstr>
      <vt:lpstr>Use-case description</vt:lpstr>
      <vt:lpstr>Use-case descriptions</vt:lpstr>
      <vt:lpstr>Use-case descriptions</vt:lpstr>
      <vt:lpstr>Use-case descriptions</vt:lpstr>
      <vt:lpstr>Supplementary Specification </vt:lpstr>
      <vt:lpstr>Supplementary Specification 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379</cp:revision>
  <dcterms:created xsi:type="dcterms:W3CDTF">2021-06-24T05:23:23Z</dcterms:created>
  <dcterms:modified xsi:type="dcterms:W3CDTF">2021-06-25T04:37:13Z</dcterms:modified>
</cp:coreProperties>
</file>