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3" r:id="rId32"/>
    <p:sldId id="284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4434-A8CA-49BD-ABBE-D30F9644B642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3C1F-E0A0-4B14-86CD-BD433D626A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785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Thread synchronization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</a:t>
            </a:r>
            <a:r>
              <a:rPr lang="en-US" dirty="0" err="1"/>
              <a:t>mutex</a:t>
            </a:r>
            <a:r>
              <a:rPr lang="en-US" dirty="0"/>
              <a:t> to protect a critical section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3927"/>
            <a:ext cx="6175686" cy="47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999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 </a:t>
            </a:r>
            <a:r>
              <a:rPr lang="en-US" dirty="0" smtClean="0"/>
              <a:t>allocated </a:t>
            </a:r>
            <a:r>
              <a:rPr lang="en-US" dirty="0" err="1" smtClean="0"/>
              <a:t>mutexes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is a variable of the type </a:t>
            </a:r>
            <a:r>
              <a:rPr lang="en-US" b="1" dirty="0" err="1"/>
              <a:t>pthread_mutex_t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/>
              <a:t>pthread_mutex_t</a:t>
            </a:r>
            <a:r>
              <a:rPr lang="en-US" sz="2400" dirty="0"/>
              <a:t> </a:t>
            </a:r>
            <a:r>
              <a:rPr lang="en-US" sz="2400" dirty="0" err="1"/>
              <a:t>mtx</a:t>
            </a:r>
            <a:r>
              <a:rPr lang="en-US" sz="2400" dirty="0"/>
              <a:t> = </a:t>
            </a:r>
            <a:r>
              <a:rPr lang="en-US" sz="2400" dirty="0" smtClean="0"/>
              <a:t>PTHREAD_MUTEX_INITIALIZER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52888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u</a:t>
            </a:r>
            <a:r>
              <a:rPr lang="en-US" dirty="0" smtClean="0"/>
              <a:t>nlocking </a:t>
            </a:r>
            <a:r>
              <a:rPr lang="en-US" dirty="0"/>
              <a:t>a </a:t>
            </a:r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is </a:t>
            </a:r>
            <a:r>
              <a:rPr lang="en-US" b="1" dirty="0"/>
              <a:t>currently unlocked</a:t>
            </a:r>
            <a:r>
              <a:rPr lang="en-US" dirty="0"/>
              <a:t>, this call locks the </a:t>
            </a:r>
            <a:r>
              <a:rPr lang="en-US" dirty="0" err="1"/>
              <a:t>mutex</a:t>
            </a:r>
            <a:r>
              <a:rPr lang="en-US" dirty="0"/>
              <a:t> and returns immediately. 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/>
              <a:t>currently locked </a:t>
            </a:r>
            <a:r>
              <a:rPr lang="en-US" dirty="0"/>
              <a:t>by another thread, then </a:t>
            </a:r>
            <a:r>
              <a:rPr lang="en-US" dirty="0" err="1"/>
              <a:t>pthread_mutex_lock</a:t>
            </a:r>
            <a:r>
              <a:rPr lang="en-US" dirty="0"/>
              <a:t>() blocks </a:t>
            </a:r>
            <a:r>
              <a:rPr lang="en-US" dirty="0" smtClean="0"/>
              <a:t>until the </a:t>
            </a:r>
            <a:r>
              <a:rPr lang="en-US" dirty="0" err="1"/>
              <a:t>mutex</a:t>
            </a:r>
            <a:r>
              <a:rPr lang="en-US" dirty="0"/>
              <a:t> is unlocked, at which point it locks the </a:t>
            </a:r>
            <a:r>
              <a:rPr lang="en-US" dirty="0" err="1"/>
              <a:t>mutex</a:t>
            </a:r>
            <a:r>
              <a:rPr lang="en-US" dirty="0"/>
              <a:t> and returns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pthread_mutex_unlock</a:t>
            </a:r>
            <a:r>
              <a:rPr lang="en-US" dirty="0"/>
              <a:t>() function unlocks a </a:t>
            </a:r>
            <a:r>
              <a:rPr lang="en-US" dirty="0" err="1"/>
              <a:t>mutex</a:t>
            </a:r>
            <a:r>
              <a:rPr lang="en-US" dirty="0"/>
              <a:t> previously locked by </a:t>
            </a:r>
            <a:r>
              <a:rPr lang="en-US" dirty="0" smtClean="0"/>
              <a:t>the calling </a:t>
            </a:r>
            <a:r>
              <a:rPr lang="en-US" dirty="0"/>
              <a:t>thread. It is an error to unlock a </a:t>
            </a:r>
            <a:r>
              <a:rPr lang="en-US" dirty="0" err="1"/>
              <a:t>mutex</a:t>
            </a:r>
            <a:r>
              <a:rPr lang="en-US" dirty="0"/>
              <a:t> that is </a:t>
            </a:r>
            <a:r>
              <a:rPr lang="en-US" dirty="0" smtClean="0"/>
              <a:t>not </a:t>
            </a:r>
            <a:r>
              <a:rPr lang="en-US" dirty="0"/>
              <a:t>currently locked, or </a:t>
            </a:r>
            <a:r>
              <a:rPr lang="en-US" dirty="0" smtClean="0"/>
              <a:t>to unlock </a:t>
            </a:r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that is locked by another thread.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6632"/>
            <a:ext cx="8543560" cy="179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20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</a:t>
            </a:r>
            <a:r>
              <a:rPr lang="en-US" dirty="0" err="1"/>
              <a:t>mutex</a:t>
            </a:r>
            <a:r>
              <a:rPr lang="en-US" dirty="0"/>
              <a:t> to protect access to a global variable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9772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223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36712"/>
            <a:ext cx="818694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2118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09588"/>
            <a:ext cx="713422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1355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pthread_mutex_trylock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pthread_mutex_trylock</a:t>
            </a:r>
            <a:r>
              <a:rPr lang="en-US" dirty="0"/>
              <a:t>() function is the same as </a:t>
            </a:r>
            <a:r>
              <a:rPr lang="en-US" dirty="0" err="1"/>
              <a:t>pthread_mutex_lock</a:t>
            </a:r>
            <a:r>
              <a:rPr lang="en-US" dirty="0"/>
              <a:t>(), </a:t>
            </a:r>
            <a:r>
              <a:rPr lang="en-US" dirty="0" smtClean="0"/>
              <a:t>except that </a:t>
            </a:r>
            <a:r>
              <a:rPr lang="en-US" dirty="0"/>
              <a:t>if the </a:t>
            </a:r>
            <a:r>
              <a:rPr lang="en-US" dirty="0" err="1"/>
              <a:t>mutex</a:t>
            </a:r>
            <a:r>
              <a:rPr lang="en-US" dirty="0"/>
              <a:t> is currently </a:t>
            </a:r>
            <a:r>
              <a:rPr lang="en-US" dirty="0" smtClean="0"/>
              <a:t>locked, </a:t>
            </a:r>
            <a:r>
              <a:rPr lang="en-US" dirty="0" err="1" smtClean="0"/>
              <a:t>pthread_mutex_trylock</a:t>
            </a:r>
            <a:r>
              <a:rPr lang="en-US" dirty="0"/>
              <a:t>() fails, returning </a:t>
            </a:r>
            <a:r>
              <a:rPr lang="en-US" dirty="0" smtClean="0"/>
              <a:t>the error </a:t>
            </a:r>
            <a:r>
              <a:rPr lang="en-US" dirty="0"/>
              <a:t>EBUSY.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422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pthread_mutex_timedlock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pthread_mutex_timedlock</a:t>
            </a:r>
            <a:r>
              <a:rPr lang="en-US" dirty="0"/>
              <a:t>() function is the same as </a:t>
            </a:r>
            <a:r>
              <a:rPr lang="en-US" dirty="0" err="1"/>
              <a:t>pthread_mutex_lock</a:t>
            </a:r>
            <a:r>
              <a:rPr lang="en-US" dirty="0" smtClean="0"/>
              <a:t>(), except </a:t>
            </a:r>
            <a:r>
              <a:rPr lang="en-US" dirty="0"/>
              <a:t>that the caller can specify an additional argument, </a:t>
            </a:r>
            <a:r>
              <a:rPr lang="en-US" dirty="0" err="1"/>
              <a:t>abstime</a:t>
            </a:r>
            <a:r>
              <a:rPr lang="en-US" dirty="0"/>
              <a:t>, that places a </a:t>
            </a:r>
            <a:r>
              <a:rPr lang="en-US" dirty="0" smtClean="0"/>
              <a:t>limit on </a:t>
            </a:r>
            <a:r>
              <a:rPr lang="en-US" dirty="0"/>
              <a:t>the time that the thread will sleep while waiting to acquire the </a:t>
            </a:r>
            <a:r>
              <a:rPr lang="en-US" dirty="0" err="1"/>
              <a:t>mutex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time interval </a:t>
            </a:r>
            <a:r>
              <a:rPr lang="en-US" dirty="0"/>
              <a:t>specified by its </a:t>
            </a:r>
            <a:r>
              <a:rPr lang="en-US" dirty="0" err="1"/>
              <a:t>abstime</a:t>
            </a:r>
            <a:r>
              <a:rPr lang="en-US" dirty="0"/>
              <a:t> argument expires without the caller becoming </a:t>
            </a:r>
            <a:r>
              <a:rPr lang="en-US" dirty="0" smtClean="0"/>
              <a:t>the owner </a:t>
            </a:r>
            <a:r>
              <a:rPr lang="en-US" dirty="0"/>
              <a:t>of the </a:t>
            </a:r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 smtClean="0"/>
              <a:t>pthread_mutex_timedlock</a:t>
            </a:r>
            <a:r>
              <a:rPr lang="en-US" dirty="0"/>
              <a:t>() returns the error ETIMEDOUT.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415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deadlock when two threads lock two </a:t>
            </a:r>
            <a:r>
              <a:rPr lang="en-US" dirty="0" err="1"/>
              <a:t>mutexes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790353" cy="206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043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Signaling </a:t>
            </a:r>
            <a:r>
              <a:rPr lang="en-US" dirty="0" smtClean="0"/>
              <a:t>changes </a:t>
            </a:r>
            <a:r>
              <a:rPr lang="en-US" dirty="0"/>
              <a:t>of </a:t>
            </a:r>
            <a:r>
              <a:rPr lang="en-US" dirty="0" smtClean="0"/>
              <a:t>state</a:t>
            </a:r>
            <a:r>
              <a:rPr lang="en-US" dirty="0"/>
              <a:t>: </a:t>
            </a:r>
            <a:r>
              <a:rPr lang="en-US" dirty="0" smtClean="0"/>
              <a:t>condition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 variable </a:t>
            </a:r>
            <a:r>
              <a:rPr lang="en-US" dirty="0"/>
              <a:t>allows one thread to inform other threads </a:t>
            </a:r>
            <a:r>
              <a:rPr lang="en-US" dirty="0" smtClean="0"/>
              <a:t>about changes </a:t>
            </a:r>
            <a:r>
              <a:rPr lang="en-US" dirty="0"/>
              <a:t>in the state of a shared </a:t>
            </a:r>
            <a:r>
              <a:rPr lang="en-US" dirty="0" smtClean="0"/>
              <a:t>resource </a:t>
            </a:r>
            <a:r>
              <a:rPr lang="en-US" dirty="0"/>
              <a:t>and allows </a:t>
            </a:r>
            <a:r>
              <a:rPr lang="en-US" dirty="0" smtClean="0"/>
              <a:t>the other </a:t>
            </a:r>
            <a:r>
              <a:rPr lang="en-US" dirty="0"/>
              <a:t>threads to wait (block) for such notification.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784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/>
              <a:t>section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critical section </a:t>
            </a:r>
            <a:r>
              <a:rPr lang="en-US" dirty="0"/>
              <a:t>is used to refer to a section of code </a:t>
            </a:r>
            <a:r>
              <a:rPr lang="en-US" dirty="0" smtClean="0"/>
              <a:t>that accesses </a:t>
            </a:r>
            <a:r>
              <a:rPr lang="en-US" dirty="0"/>
              <a:t>a shared resource and whose execution should be </a:t>
            </a:r>
            <a:r>
              <a:rPr lang="en-US" b="1" dirty="0"/>
              <a:t>atomic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its </a:t>
            </a:r>
            <a:r>
              <a:rPr lang="en-US" dirty="0" smtClean="0"/>
              <a:t>execution should </a:t>
            </a:r>
            <a:r>
              <a:rPr lang="en-US" dirty="0"/>
              <a:t>not be interrupted by another thread that simultaneously accesses </a:t>
            </a:r>
            <a:r>
              <a:rPr lang="en-US" dirty="0" smtClean="0"/>
              <a:t>the same </a:t>
            </a:r>
            <a:r>
              <a:rPr lang="en-US" dirty="0"/>
              <a:t>shared resource.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273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Producer-Consumer </a:t>
            </a:r>
            <a:br>
              <a:rPr lang="en-US" dirty="0" smtClean="0"/>
            </a:br>
            <a:r>
              <a:rPr lang="en-US" dirty="0" smtClean="0"/>
              <a:t>(without condition variables)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053429" cy="127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8241740" cy="359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428736"/>
            <a:ext cx="6929486" cy="183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928934"/>
            <a:ext cx="835286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works, but it wastes CPU time, because the main thread continually loops, checking the state of the variable </a:t>
            </a:r>
            <a:r>
              <a:rPr lang="en-US" b="1" dirty="0" smtClean="0"/>
              <a:t>avail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Condition variable allows a thread to sleep (wait) until another thread notifies (signals) it that it must do something.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and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 variable is always used in conjunction with a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mutex</a:t>
            </a:r>
            <a:r>
              <a:rPr lang="en-US" dirty="0" smtClean="0"/>
              <a:t> provides mutual exclusion for accessing the shared variable, while the condition variable is used to signal changes in the variable’s state.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Statically allocated condition variables: </a:t>
            </a:r>
            <a:r>
              <a:rPr lang="en-US" dirty="0" err="1" smtClean="0"/>
              <a:t>pthread_cond_t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316950" cy="5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Signaling and waiting on condition variables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715404" cy="22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condition variable in the producer-consumer 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635890" cy="138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pthread_cond_signal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pthread_cond_broadcast</a:t>
            </a:r>
            <a:r>
              <a:rPr lang="en-US" b="1" dirty="0" smtClean="0"/>
              <a:t>() 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pthread_cond_signal</a:t>
            </a:r>
            <a:r>
              <a:rPr lang="en-US" dirty="0" smtClean="0"/>
              <a:t>() and </a:t>
            </a:r>
            <a:r>
              <a:rPr lang="en-US" dirty="0" err="1" smtClean="0"/>
              <a:t>pthread_cond_broadcast</a:t>
            </a:r>
            <a:r>
              <a:rPr lang="en-US" dirty="0" smtClean="0"/>
              <a:t>() functions both signal the condition variable specified by cond.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pthread_cond_wait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pthread_cond_wait</a:t>
            </a:r>
            <a:r>
              <a:rPr lang="en-US" dirty="0" smtClean="0"/>
              <a:t>() function blocks a thread until the condition variable </a:t>
            </a:r>
            <a:r>
              <a:rPr lang="en-US" dirty="0" err="1" smtClean="0"/>
              <a:t>cond</a:t>
            </a:r>
            <a:r>
              <a:rPr lang="en-US" dirty="0" smtClean="0"/>
              <a:t> is signaled.</a:t>
            </a:r>
          </a:p>
          <a:p>
            <a:r>
              <a:rPr lang="en-US" dirty="0" err="1" smtClean="0"/>
              <a:t>pthread_cond_wait</a:t>
            </a:r>
            <a:r>
              <a:rPr lang="en-US" dirty="0" smtClean="0"/>
              <a:t>() performs the following steps:</a:t>
            </a:r>
          </a:p>
          <a:p>
            <a:pPr lvl="1"/>
            <a:r>
              <a:rPr lang="en-US" dirty="0" smtClean="0"/>
              <a:t>unlock the </a:t>
            </a:r>
            <a:r>
              <a:rPr lang="en-US" dirty="0" err="1" smtClean="0"/>
              <a:t>mutex</a:t>
            </a:r>
            <a:r>
              <a:rPr lang="en-US" dirty="0" smtClean="0"/>
              <a:t> specified by </a:t>
            </a:r>
            <a:r>
              <a:rPr lang="en-US" dirty="0" err="1" smtClean="0"/>
              <a:t>mutex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block the calling thread until another thread signals the condition variable </a:t>
            </a:r>
            <a:r>
              <a:rPr lang="en-US" dirty="0" err="1" smtClean="0"/>
              <a:t>cond</a:t>
            </a:r>
            <a:r>
              <a:rPr lang="en-US" dirty="0" smtClean="0"/>
              <a:t>; and</a:t>
            </a:r>
          </a:p>
          <a:p>
            <a:pPr lvl="1"/>
            <a:r>
              <a:rPr lang="en-US" dirty="0" smtClean="0"/>
              <a:t>relock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Incorrectly incrementing a global variable from two threads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12776"/>
            <a:ext cx="85534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7753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thread locks the </a:t>
            </a:r>
            <a:r>
              <a:rPr lang="en-US" dirty="0" err="1" smtClean="0"/>
              <a:t>mutex</a:t>
            </a:r>
            <a:r>
              <a:rPr lang="en-US" dirty="0" smtClean="0"/>
              <a:t> in preparation for checking the state of the shared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state of the shared variable is checked.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shared variable is not in the desired state, then the thread must unlock the </a:t>
            </a:r>
            <a:r>
              <a:rPr lang="en-US" dirty="0" err="1" smtClean="0"/>
              <a:t>mutex</a:t>
            </a:r>
            <a:r>
              <a:rPr lang="en-US" dirty="0" smtClean="0"/>
              <a:t> (so that other threads can access the shared variable) before it goes to sleep on the condition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the thread is reawakened because the condition variable has been signaled, the </a:t>
            </a:r>
            <a:r>
              <a:rPr lang="en-US" dirty="0" err="1" smtClean="0"/>
              <a:t>mutex</a:t>
            </a:r>
            <a:r>
              <a:rPr lang="en-US" dirty="0" smtClean="0"/>
              <a:t> must once more be locked, since, typically, the thread then immediately accesses the shared variable.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(with cond. var.)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40279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(with cond. var.)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215238" cy="528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571500"/>
            <a:ext cx="69818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2570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program creates </a:t>
            </a:r>
            <a:r>
              <a:rPr lang="en-US" dirty="0" smtClean="0"/>
              <a:t>two threads</a:t>
            </a:r>
            <a:r>
              <a:rPr lang="en-US" dirty="0"/>
              <a:t>, each of which executes the same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executes a loop </a:t>
            </a:r>
            <a:r>
              <a:rPr lang="en-US" dirty="0" smtClean="0"/>
              <a:t>that repeatedly </a:t>
            </a:r>
            <a:r>
              <a:rPr lang="en-US" dirty="0"/>
              <a:t>increments a global variable, </a:t>
            </a:r>
            <a:r>
              <a:rPr lang="en-US" b="1" dirty="0"/>
              <a:t>glob</a:t>
            </a:r>
            <a:r>
              <a:rPr lang="en-US" dirty="0"/>
              <a:t>, by copying glob into the local </a:t>
            </a:r>
            <a:r>
              <a:rPr lang="en-US" dirty="0" smtClean="0"/>
              <a:t>variable </a:t>
            </a:r>
            <a:r>
              <a:rPr lang="en-US" b="1" dirty="0" err="1"/>
              <a:t>loc</a:t>
            </a:r>
            <a:r>
              <a:rPr lang="en-US" dirty="0"/>
              <a:t>, incrementing </a:t>
            </a:r>
            <a:r>
              <a:rPr lang="en-US" b="1" dirty="0" err="1"/>
              <a:t>loc</a:t>
            </a:r>
            <a:r>
              <a:rPr lang="en-US" dirty="0"/>
              <a:t>, and copying </a:t>
            </a:r>
            <a:r>
              <a:rPr lang="en-US" b="1" dirty="0" err="1"/>
              <a:t>loc</a:t>
            </a:r>
            <a:r>
              <a:rPr lang="en-US" dirty="0"/>
              <a:t> back to </a:t>
            </a:r>
            <a:r>
              <a:rPr lang="en-US" b="1" dirty="0"/>
              <a:t>glob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b="1" dirty="0" err="1"/>
              <a:t>loc</a:t>
            </a:r>
            <a:r>
              <a:rPr lang="en-US" dirty="0"/>
              <a:t> is an automatic </a:t>
            </a:r>
            <a:r>
              <a:rPr lang="en-US" dirty="0" smtClean="0"/>
              <a:t>variable allocated </a:t>
            </a:r>
            <a:r>
              <a:rPr lang="en-US" dirty="0"/>
              <a:t>on the per-thread stack, each thread has its own copy of this variable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9752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6" y="1340768"/>
            <a:ext cx="2630140" cy="108012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Two threads incrementing a global variable without synchronization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6672"/>
            <a:ext cx="651242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438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</a:t>
            </a:r>
            <a:r>
              <a:rPr lang="en-US" dirty="0"/>
              <a:t>behavior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1"/>
            <a:ext cx="4765183" cy="214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805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Mutex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Mutexes</a:t>
            </a:r>
            <a:r>
              <a:rPr lang="en-US" dirty="0" smtClean="0"/>
              <a:t> </a:t>
            </a:r>
            <a:r>
              <a:rPr lang="en-US" dirty="0"/>
              <a:t>can be used to </a:t>
            </a:r>
            <a:r>
              <a:rPr lang="en-US" dirty="0" smtClean="0"/>
              <a:t>ensure atomic </a:t>
            </a:r>
            <a:r>
              <a:rPr lang="en-US" dirty="0"/>
              <a:t>access to any shared resource, but protecting shared variables is the </a:t>
            </a:r>
            <a:r>
              <a:rPr lang="en-US" dirty="0" smtClean="0"/>
              <a:t>most common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has two states: </a:t>
            </a:r>
            <a:r>
              <a:rPr lang="en-US" b="1" dirty="0"/>
              <a:t>locked</a:t>
            </a:r>
            <a:r>
              <a:rPr lang="en-US" dirty="0"/>
              <a:t> and </a:t>
            </a:r>
            <a:r>
              <a:rPr lang="en-US" b="1" dirty="0"/>
              <a:t>unlocked</a:t>
            </a:r>
            <a:r>
              <a:rPr lang="en-US" dirty="0"/>
              <a:t>. At any moment, at most </a:t>
            </a:r>
            <a:r>
              <a:rPr lang="en-US" dirty="0" smtClean="0"/>
              <a:t>one thread </a:t>
            </a:r>
            <a:r>
              <a:rPr lang="en-US" dirty="0"/>
              <a:t>may hold the lock on a </a:t>
            </a:r>
            <a:r>
              <a:rPr lang="en-US" dirty="0" err="1"/>
              <a:t>mutex</a:t>
            </a:r>
            <a:r>
              <a:rPr lang="en-US" dirty="0" smtClean="0"/>
              <a:t>.</a:t>
            </a:r>
          </a:p>
          <a:p>
            <a:r>
              <a:rPr lang="en-US" dirty="0"/>
              <a:t>When a thread locks a </a:t>
            </a:r>
            <a:r>
              <a:rPr lang="en-US" dirty="0" err="1"/>
              <a:t>mutex</a:t>
            </a:r>
            <a:r>
              <a:rPr lang="en-US" dirty="0"/>
              <a:t>, it becomes the owner of that </a:t>
            </a:r>
            <a:r>
              <a:rPr lang="en-US" dirty="0" err="1"/>
              <a:t>mutex</a:t>
            </a:r>
            <a:r>
              <a:rPr lang="en-US" dirty="0"/>
              <a:t>. Only </a:t>
            </a:r>
            <a:r>
              <a:rPr lang="en-US" dirty="0" smtClean="0"/>
              <a:t>the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owner can unlock the </a:t>
            </a:r>
            <a:r>
              <a:rPr lang="en-US" dirty="0" err="1"/>
              <a:t>mutex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2176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for </a:t>
            </a:r>
            <a:r>
              <a:rPr lang="en-US" dirty="0"/>
              <a:t>accessing a </a:t>
            </a:r>
            <a:r>
              <a:rPr lang="en-US" dirty="0" smtClean="0"/>
              <a:t>resource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the </a:t>
            </a:r>
            <a:r>
              <a:rPr lang="en-US" dirty="0" err="1"/>
              <a:t>mutex</a:t>
            </a:r>
            <a:r>
              <a:rPr lang="en-US" dirty="0"/>
              <a:t> for the shared resource;</a:t>
            </a:r>
          </a:p>
          <a:p>
            <a:r>
              <a:rPr lang="en-US" dirty="0" smtClean="0"/>
              <a:t>access </a:t>
            </a:r>
            <a:r>
              <a:rPr lang="en-US" dirty="0"/>
              <a:t>the shared resource; </a:t>
            </a:r>
          </a:p>
          <a:p>
            <a:r>
              <a:rPr lang="en-US" dirty="0" smtClean="0"/>
              <a:t>unlock </a:t>
            </a:r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26856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808</Words>
  <Application>Microsoft Office PowerPoint</Application>
  <PresentationFormat>Экран (4:3)</PresentationFormat>
  <Paragraphs>65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 System programming  Lecture 4  Thread synchronization    </vt:lpstr>
      <vt:lpstr>Critical section</vt:lpstr>
      <vt:lpstr>Incorrectly incrementing a global variable from two threads</vt:lpstr>
      <vt:lpstr>Слайд 4</vt:lpstr>
      <vt:lpstr>Some comments</vt:lpstr>
      <vt:lpstr>Two threads incrementing a global variable without synchronization</vt:lpstr>
      <vt:lpstr>Nondeterministic behavior</vt:lpstr>
      <vt:lpstr>Mutex</vt:lpstr>
      <vt:lpstr>Protocol for accessing a resource</vt:lpstr>
      <vt:lpstr>Using a mutex to protect a critical section</vt:lpstr>
      <vt:lpstr>Statically allocated mutexes</vt:lpstr>
      <vt:lpstr>Locking and unlocking a mutex</vt:lpstr>
      <vt:lpstr>Using a mutex to protect access to a global variable</vt:lpstr>
      <vt:lpstr>Слайд 14</vt:lpstr>
      <vt:lpstr>Слайд 15</vt:lpstr>
      <vt:lpstr>pthread_mutex_trylock()</vt:lpstr>
      <vt:lpstr>pthread_mutex_timedlock()</vt:lpstr>
      <vt:lpstr>A deadlock when two threads lock two mutexes</vt:lpstr>
      <vt:lpstr>Signaling changes of state: condition variables</vt:lpstr>
      <vt:lpstr>Example: Producer-Consumer  (without condition variables)</vt:lpstr>
      <vt:lpstr>Producer</vt:lpstr>
      <vt:lpstr>Consumer</vt:lpstr>
      <vt:lpstr>Some comments</vt:lpstr>
      <vt:lpstr>Condition variable and mutex</vt:lpstr>
      <vt:lpstr>Statically allocated condition variables: pthread_cond_t</vt:lpstr>
      <vt:lpstr>Signaling and waiting on condition variables</vt:lpstr>
      <vt:lpstr>Using a condition variable in the producer-consumer example</vt:lpstr>
      <vt:lpstr>pthread_cond_signal() and pthread_cond_broadcast() </vt:lpstr>
      <vt:lpstr>pthread_cond_wait()</vt:lpstr>
      <vt:lpstr>Main idea</vt:lpstr>
      <vt:lpstr>Producer (with cond. var.)</vt:lpstr>
      <vt:lpstr>Consumer (with cond. var.)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Акбота А. Сенкебаева</dc:creator>
  <cp:lastModifiedBy>a.senkebayeva</cp:lastModifiedBy>
  <cp:revision>478</cp:revision>
  <dcterms:created xsi:type="dcterms:W3CDTF">2017-01-16T11:03:15Z</dcterms:created>
  <dcterms:modified xsi:type="dcterms:W3CDTF">2018-02-01T03:31:34Z</dcterms:modified>
</cp:coreProperties>
</file>