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2FE5-EBD8-4FA4-9BEB-A433390841BC}" type="datetimeFigureOut">
              <a:rPr lang="ru-RU" smtClean="0"/>
              <a:pPr/>
              <a:t>02.03.2018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BA76-4B7A-4AE5-BA2F-FC4EF2D4D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50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7</a:t>
            </a:r>
            <a:br>
              <a:rPr lang="en-US" b="1" dirty="0" smtClean="0"/>
            </a:br>
            <a:r>
              <a:rPr lang="en-US" b="1" dirty="0" smtClean="0"/>
              <a:t>Part2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Sockets: </a:t>
            </a:r>
            <a:r>
              <a:rPr lang="en-US" dirty="0" smtClean="0"/>
              <a:t>Internet Domains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Marshalling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must encode data according to </a:t>
            </a:r>
            <a:r>
              <a:rPr lang="en-US" dirty="0" smtClean="0"/>
              <a:t>this convention</a:t>
            </a:r>
            <a:r>
              <a:rPr lang="en-US" dirty="0"/>
              <a:t>, while the receiver decodes following the same convention. </a:t>
            </a:r>
            <a:endParaRPr lang="en-US" dirty="0" smtClean="0"/>
          </a:p>
          <a:p>
            <a:r>
              <a:rPr lang="en-US" dirty="0" smtClean="0"/>
              <a:t>The process of </a:t>
            </a:r>
            <a:r>
              <a:rPr lang="en-US" dirty="0"/>
              <a:t>putting data into a </a:t>
            </a:r>
            <a:r>
              <a:rPr lang="en-US" b="1" dirty="0"/>
              <a:t>standard format for transmission </a:t>
            </a:r>
            <a:r>
              <a:rPr lang="en-US" dirty="0"/>
              <a:t>across a network </a:t>
            </a:r>
            <a:r>
              <a:rPr lang="en-US" dirty="0" smtClean="0"/>
              <a:t>is referred </a:t>
            </a:r>
            <a:r>
              <a:rPr lang="en-US" dirty="0"/>
              <a:t>to as </a:t>
            </a:r>
            <a:r>
              <a:rPr lang="en-US" dirty="0" err="1"/>
              <a:t>marshalling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106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Marshalling</a:t>
            </a:r>
            <a:r>
              <a:rPr lang="en-US" dirty="0" smtClean="0"/>
              <a:t> </a:t>
            </a:r>
            <a:r>
              <a:rPr lang="en-US" dirty="0"/>
              <a:t>standards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XDR</a:t>
            </a:r>
            <a:r>
              <a:rPr lang="en-US" dirty="0"/>
              <a:t> (</a:t>
            </a:r>
            <a:r>
              <a:rPr lang="en-US" dirty="0" smtClean="0"/>
              <a:t>External Data </a:t>
            </a:r>
            <a:r>
              <a:rPr lang="en-US" dirty="0"/>
              <a:t>Representation, described in RFC 1014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ASN.1-BER </a:t>
            </a:r>
            <a:r>
              <a:rPr lang="en-US" dirty="0"/>
              <a:t>(Abstract </a:t>
            </a:r>
            <a:r>
              <a:rPr lang="en-US" dirty="0" smtClean="0"/>
              <a:t>Syntax Notation </a:t>
            </a:r>
            <a:r>
              <a:rPr lang="en-US" dirty="0"/>
              <a:t>1, http://www.asn1.org/), </a:t>
            </a:r>
            <a:endParaRPr lang="en-US" dirty="0" smtClean="0"/>
          </a:p>
          <a:p>
            <a:r>
              <a:rPr lang="en-US" b="1" dirty="0" smtClean="0"/>
              <a:t>CORBA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b="1" dirty="0"/>
              <a:t>XML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4359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IPv4 socket addresses: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/>
              <a:t>sockaddr_in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78793" cy="343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71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IPv6 socket addresses: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sockaddr_in6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7585"/>
            <a:ext cx="8806886" cy="366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261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names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Representing </a:t>
            </a:r>
            <a:r>
              <a:rPr lang="en-US" dirty="0"/>
              <a:t>host addresses and ports:</a:t>
            </a:r>
          </a:p>
          <a:p>
            <a:r>
              <a:rPr lang="en-US" dirty="0" smtClean="0"/>
              <a:t>A </a:t>
            </a:r>
            <a:r>
              <a:rPr lang="en-US" b="1" dirty="0"/>
              <a:t>host address </a:t>
            </a:r>
            <a:r>
              <a:rPr lang="en-US" dirty="0"/>
              <a:t>can be represented as a binary value, as a symbolic </a:t>
            </a:r>
            <a:r>
              <a:rPr lang="en-US" dirty="0" smtClean="0"/>
              <a:t>hostname, or </a:t>
            </a:r>
            <a:r>
              <a:rPr lang="en-US" dirty="0"/>
              <a:t>in presentation format (dotted-decimal for IPv4 or hex-string for IPv6).</a:t>
            </a:r>
          </a:p>
          <a:p>
            <a:r>
              <a:rPr lang="en-US" dirty="0" smtClean="0"/>
              <a:t>A </a:t>
            </a:r>
            <a:r>
              <a:rPr lang="en-US" b="1" dirty="0"/>
              <a:t>port</a:t>
            </a:r>
            <a:r>
              <a:rPr lang="en-US" dirty="0"/>
              <a:t> can be represented as a binary value or as a symbolic service name.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559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IPv4 and IPv6 addresses between binary and human-readable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b="1" dirty="0" err="1"/>
              <a:t>inet_pton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inet_ntop</a:t>
            </a:r>
            <a:r>
              <a:rPr lang="en-US" b="1" dirty="0"/>
              <a:t>() </a:t>
            </a:r>
            <a:r>
              <a:rPr lang="en-US" dirty="0" smtClean="0"/>
              <a:t>functions convert </a:t>
            </a:r>
            <a:r>
              <a:rPr lang="en-US" dirty="0"/>
              <a:t>binary IPv4 and </a:t>
            </a:r>
            <a:r>
              <a:rPr lang="en-US" dirty="0" smtClean="0"/>
              <a:t>IPv6 addresses </a:t>
            </a:r>
            <a:r>
              <a:rPr lang="en-US" dirty="0"/>
              <a:t>to and from presentation </a:t>
            </a:r>
            <a:r>
              <a:rPr lang="en-US" dirty="0" smtClean="0"/>
              <a:t>format—either </a:t>
            </a:r>
            <a:r>
              <a:rPr lang="en-US" dirty="0"/>
              <a:t>dotted-decimal or </a:t>
            </a:r>
            <a:r>
              <a:rPr lang="en-US" dirty="0" err="1" smtClean="0"/>
              <a:t>hexstring</a:t>
            </a:r>
            <a:r>
              <a:rPr lang="en-US" dirty="0" smtClean="0"/>
              <a:t> notation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25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inet_pton</a:t>
            </a:r>
            <a:r>
              <a:rPr lang="en-US" b="1" dirty="0"/>
              <a:t>()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inet_ntop</a:t>
            </a:r>
            <a:r>
              <a:rPr lang="en-US" b="1" dirty="0"/>
              <a:t>() </a:t>
            </a:r>
            <a:r>
              <a:rPr lang="en-US" dirty="0" smtClean="0"/>
              <a:t>functions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8171"/>
            <a:ext cx="856306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162467"/>
            <a:ext cx="8229600" cy="19636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 in the names of these functions stands for “presentation,” and the n stands </a:t>
            </a:r>
            <a:r>
              <a:rPr lang="en-US" dirty="0" smtClean="0"/>
              <a:t>for “network</a:t>
            </a:r>
            <a:r>
              <a:rPr lang="en-US" dirty="0"/>
              <a:t>.” The presentation form is a human-readable string, such as the following:</a:t>
            </a:r>
          </a:p>
          <a:p>
            <a:r>
              <a:rPr lang="en-US" dirty="0" smtClean="0"/>
              <a:t>204.152.189.116 </a:t>
            </a:r>
            <a:r>
              <a:rPr lang="en-US" dirty="0"/>
              <a:t>(IPv4 dotted-decimal address);</a:t>
            </a:r>
          </a:p>
          <a:p>
            <a:r>
              <a:rPr lang="en-US" dirty="0" smtClean="0"/>
              <a:t>::</a:t>
            </a:r>
            <a:r>
              <a:rPr lang="en-US" dirty="0"/>
              <a:t>1 (an IPv6 colon-separated hexadecimal address); or</a:t>
            </a:r>
          </a:p>
          <a:p>
            <a:r>
              <a:rPr lang="en-US" dirty="0" smtClean="0"/>
              <a:t>::</a:t>
            </a:r>
            <a:r>
              <a:rPr lang="en-US" dirty="0"/>
              <a:t>FFFF:204.152.189.116 (an IPv4-mapped IPv6 address).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356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of the </a:t>
            </a:r>
            <a:r>
              <a:rPr lang="en-US" dirty="0"/>
              <a:t>buffer pointed to by </a:t>
            </a:r>
            <a:r>
              <a:rPr lang="en-US" b="1" dirty="0" err="1"/>
              <a:t>dst_str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50016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24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Client-Server Example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Datagram Sockets)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204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0194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06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Domains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IPv4 (AF_INET) </a:t>
            </a:r>
            <a:endParaRPr lang="da-DK" dirty="0" smtClean="0"/>
          </a:p>
          <a:p>
            <a:r>
              <a:rPr lang="da-DK" dirty="0" smtClean="0"/>
              <a:t>IPv6 </a:t>
            </a:r>
            <a:r>
              <a:rPr lang="da-DK" dirty="0"/>
              <a:t>(AF_INET6)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727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IPv6 case-conversion server using datagram sockets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5"/>
            <a:ext cx="7780535" cy="515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73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417" y="476672"/>
            <a:ext cx="800317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580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IPv6 case-conversion client using datagram sockets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926" y="1484784"/>
            <a:ext cx="7541269" cy="508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962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52095" cy="49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305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Client-Server Example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(Stream Sockets</a:t>
            </a:r>
            <a:r>
              <a:rPr lang="en-US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5497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39833" cy="273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973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5291" y="836712"/>
            <a:ext cx="70104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986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966788"/>
            <a:ext cx="80581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92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9248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65" y="5013176"/>
            <a:ext cx="5619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181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963" y="581025"/>
            <a:ext cx="745807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99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address = IP address + port 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226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5247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8458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1942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988" y="1196752"/>
            <a:ext cx="7820025" cy="488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406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0991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67056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025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3" y="1100138"/>
            <a:ext cx="76866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06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domain </a:t>
            </a:r>
            <a:r>
              <a:rPr lang="en-US" b="1" dirty="0"/>
              <a:t>stream</a:t>
            </a:r>
            <a:r>
              <a:rPr lang="en-US" dirty="0"/>
              <a:t> sockets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domain stream sockets are implemented on top of TCP.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</a:t>
            </a:r>
            <a:r>
              <a:rPr lang="en-US" dirty="0" smtClean="0"/>
              <a:t>a reliable</a:t>
            </a:r>
            <a:r>
              <a:rPr lang="en-US" dirty="0"/>
              <a:t>, bidirectional, byte-stream communication channel.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909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domain </a:t>
            </a:r>
            <a:r>
              <a:rPr lang="en-US" b="1" dirty="0"/>
              <a:t>datagram</a:t>
            </a:r>
            <a:r>
              <a:rPr lang="en-US" dirty="0"/>
              <a:t> sockets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domain datagram sockets are implemented on top of UDP. </a:t>
            </a:r>
            <a:endParaRPr lang="en-US" dirty="0" smtClean="0"/>
          </a:p>
          <a:p>
            <a:r>
              <a:rPr lang="en-US" dirty="0" smtClean="0"/>
              <a:t>UDP sockets are unreliable —datagrams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be lost, duplicated, or arrive in a different order from that in </a:t>
            </a:r>
            <a:r>
              <a:rPr lang="en-US" dirty="0" smtClean="0"/>
              <a:t>which they </a:t>
            </a:r>
            <a:r>
              <a:rPr lang="en-US" dirty="0"/>
              <a:t>were 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incoming </a:t>
            </a:r>
            <a:r>
              <a:rPr lang="en-US" dirty="0" smtClean="0"/>
              <a:t>datagram would </a:t>
            </a:r>
            <a:r>
              <a:rPr lang="en-US" dirty="0"/>
              <a:t>overflow the receiver’s queue, then the datagram is silently dropped.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72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Big-endian and little-endian byte order for 2-byte and 4-byte integers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50"/>
            <a:ext cx="7710138" cy="396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32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Byte Order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port numbers and IP addresses must be transmitted between, and </a:t>
            </a:r>
            <a:r>
              <a:rPr lang="en-US" dirty="0" smtClean="0"/>
              <a:t>understood by</a:t>
            </a:r>
            <a:r>
              <a:rPr lang="en-US" dirty="0"/>
              <a:t>, all hosts on a network, a standard ordering must be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ordering </a:t>
            </a:r>
            <a:r>
              <a:rPr lang="en-US" dirty="0" smtClean="0"/>
              <a:t>is called </a:t>
            </a:r>
            <a:r>
              <a:rPr lang="en-US" dirty="0"/>
              <a:t>network byte order, and happens to be big endian.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216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</a:t>
            </a:r>
            <a:r>
              <a:rPr lang="en-US" dirty="0"/>
              <a:t>integers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(from host to network </a:t>
            </a:r>
            <a:r>
              <a:rPr lang="en-US" sz="2700" dirty="0"/>
              <a:t>byte </a:t>
            </a:r>
            <a:r>
              <a:rPr lang="en-US" sz="2700" dirty="0" smtClean="0"/>
              <a:t>order and visa versa)</a:t>
            </a:r>
            <a:endParaRPr lang="ru-RU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3"/>
            <a:ext cx="7567782" cy="357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290" y="5708923"/>
            <a:ext cx="8291264" cy="6480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use of these four functions is necessary only on </a:t>
            </a:r>
            <a:r>
              <a:rPr lang="en-US" dirty="0" smtClean="0"/>
              <a:t>systems where </a:t>
            </a:r>
            <a:r>
              <a:rPr lang="en-US" dirty="0"/>
              <a:t>the host byte order differs from network byte order.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257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representation </a:t>
            </a:r>
            <a:br>
              <a:rPr lang="en-US" dirty="0" smtClean="0"/>
            </a:br>
            <a:r>
              <a:rPr lang="en-US" dirty="0" smtClean="0"/>
              <a:t>in heterogeneous </a:t>
            </a:r>
            <a:r>
              <a:rPr lang="en-US" dirty="0"/>
              <a:t>systems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 types can be stored in big-endian or </a:t>
            </a:r>
            <a:r>
              <a:rPr lang="en-US" dirty="0" smtClean="0"/>
              <a:t>little endian form;</a:t>
            </a:r>
          </a:p>
          <a:p>
            <a:r>
              <a:rPr lang="en-US" dirty="0"/>
              <a:t>C </a:t>
            </a:r>
            <a:r>
              <a:rPr lang="en-US" dirty="0" smtClean="0"/>
              <a:t>long data </a:t>
            </a:r>
            <a:r>
              <a:rPr lang="en-US" dirty="0"/>
              <a:t>type may be 32 bits on some systems and 64 bits on </a:t>
            </a:r>
            <a:r>
              <a:rPr lang="en-US" dirty="0" smtClean="0"/>
              <a:t>others;</a:t>
            </a:r>
          </a:p>
          <a:p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/>
              <a:t>Because of these differences in </a:t>
            </a:r>
            <a:r>
              <a:rPr lang="en-US" b="1" dirty="0"/>
              <a:t>data representation</a:t>
            </a:r>
            <a:r>
              <a:rPr lang="en-US" dirty="0"/>
              <a:t>, applications that </a:t>
            </a:r>
            <a:r>
              <a:rPr lang="en-US" dirty="0" smtClean="0"/>
              <a:t>exchange data </a:t>
            </a:r>
            <a:r>
              <a:rPr lang="en-US" dirty="0"/>
              <a:t>between heterogeneous systems over a network must adopt some </a:t>
            </a:r>
            <a:r>
              <a:rPr lang="en-US" b="1" dirty="0" smtClean="0"/>
              <a:t>common convention </a:t>
            </a:r>
            <a:r>
              <a:rPr lang="en-US" dirty="0"/>
              <a:t>for encoding that data.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291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502</Words>
  <Application>Microsoft Office PowerPoint</Application>
  <PresentationFormat>Экран (4:3)</PresentationFormat>
  <Paragraphs>55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Office Theme</vt:lpstr>
      <vt:lpstr> System programming  Lecture 7 Part2  Sockets: Internet Domains    </vt:lpstr>
      <vt:lpstr>Internet Domains</vt:lpstr>
      <vt:lpstr>Socket address</vt:lpstr>
      <vt:lpstr>Internet domain stream sockets</vt:lpstr>
      <vt:lpstr>Internet domain datagram sockets</vt:lpstr>
      <vt:lpstr>Big-endian and little-endian byte order for 2-byte and 4-byte integers</vt:lpstr>
      <vt:lpstr>Network Byte Order</vt:lpstr>
      <vt:lpstr>Converting integers  (from host to network byte order and visa versa)</vt:lpstr>
      <vt:lpstr>Data representation  in heterogeneous systems</vt:lpstr>
      <vt:lpstr>Marshalling</vt:lpstr>
      <vt:lpstr>Marshalling standards</vt:lpstr>
      <vt:lpstr>IPv4 socket addresses:  struct sockaddr_in</vt:lpstr>
      <vt:lpstr>IPv6 socket addresses:  struct sockaddr_in6</vt:lpstr>
      <vt:lpstr>Symbolic names</vt:lpstr>
      <vt:lpstr>Converting IPv4 and IPv6 addresses between binary and human-readable forms</vt:lpstr>
      <vt:lpstr>inet_pton() and inet_ntop() functions</vt:lpstr>
      <vt:lpstr>Size of the buffer pointed to by dst_str</vt:lpstr>
      <vt:lpstr>Client-Server Example  (Datagram Sockets)</vt:lpstr>
      <vt:lpstr>Header file</vt:lpstr>
      <vt:lpstr>IPv6 case-conversion server using datagram sockets</vt:lpstr>
      <vt:lpstr>Слайд 21</vt:lpstr>
      <vt:lpstr>IPv6 case-conversion client using datagram sockets</vt:lpstr>
      <vt:lpstr>Слайд 23</vt:lpstr>
      <vt:lpstr>Client-Server Example  (Stream Sockets)</vt:lpstr>
      <vt:lpstr>Header file</vt:lpstr>
      <vt:lpstr>Server</vt:lpstr>
      <vt:lpstr>Слайд 27</vt:lpstr>
      <vt:lpstr>Слайд 28</vt:lpstr>
      <vt:lpstr>Слайд 29</vt:lpstr>
      <vt:lpstr>Слайд 30</vt:lpstr>
      <vt:lpstr>Client</vt:lpstr>
      <vt:lpstr>Слайд 32</vt:lpstr>
      <vt:lpstr>Слайд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Акбота А. Сенкебаева</dc:creator>
  <cp:lastModifiedBy>a.senkebayeva</cp:lastModifiedBy>
  <cp:revision>108</cp:revision>
  <dcterms:created xsi:type="dcterms:W3CDTF">2006-08-16T00:00:00Z</dcterms:created>
  <dcterms:modified xsi:type="dcterms:W3CDTF">2018-03-02T03:27:52Z</dcterms:modified>
</cp:coreProperties>
</file>