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6068b468d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6068b468d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068b468d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068b468d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068b46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068b46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068b468d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068b468d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Tour de France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TDF Win margin by the years.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4229100"/>
            <a:ext cx="85206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Winning margin decreased significantly in 30</a:t>
            </a:r>
            <a:r>
              <a:rPr baseline="30000" lang="en-GB"/>
              <a:t>th</a:t>
            </a:r>
            <a:r>
              <a:rPr lang="en-GB"/>
              <a:t> and less </a:t>
            </a:r>
            <a:r>
              <a:rPr lang="en-GB"/>
              <a:t>significantly</a:t>
            </a:r>
            <a:r>
              <a:rPr lang="en-GB"/>
              <a:t> in 50</a:t>
            </a:r>
            <a:r>
              <a:rPr baseline="30000" lang="en-GB"/>
              <a:t>th</a:t>
            </a:r>
            <a:r>
              <a:rPr lang="en-GB"/>
              <a:t>.  Last 30 years the Win margin close to minimum (below 1 minute).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75" y="1132350"/>
            <a:ext cx="5964250" cy="29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 of dropouts </a:t>
            </a:r>
            <a:r>
              <a:rPr lang="en-GB"/>
              <a:t>by years.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7125" y="4134600"/>
            <a:ext cx="85206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Strong trend of reduce of dropout riders. We can </a:t>
            </a:r>
            <a:r>
              <a:rPr lang="en-GB"/>
              <a:t>conclude</a:t>
            </a:r>
            <a:r>
              <a:rPr lang="en-GB"/>
              <a:t> that most </a:t>
            </a:r>
            <a:r>
              <a:rPr lang="en-GB"/>
              <a:t>proficient</a:t>
            </a:r>
            <a:r>
              <a:rPr lang="en-GB"/>
              <a:t> riders participate in the competition.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150" y="1152475"/>
            <a:ext cx="5735444" cy="29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56275" y="445025"/>
            <a:ext cx="85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between the distance and the average speed over the years.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84025" y="420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distance become shorter over the years that allow to increase average speed.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75" y="1344588"/>
            <a:ext cx="5958852" cy="28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Winners average speed</a:t>
            </a:r>
            <a:r>
              <a:rPr lang="en-GB"/>
              <a:t>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22250" y="4350400"/>
            <a:ext cx="85206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can see significant increase in 20</a:t>
            </a:r>
            <a:r>
              <a:rPr baseline="30000" lang="en-GB"/>
              <a:t>th-</a:t>
            </a:r>
            <a:r>
              <a:rPr lang="en-GB"/>
              <a:t>- 40</a:t>
            </a:r>
            <a:r>
              <a:rPr baseline="30000" lang="en-GB"/>
              <a:t>th</a:t>
            </a:r>
            <a:r>
              <a:rPr lang="en-GB"/>
              <a:t>. The reason of this increase could explain by changing the rule in 1927</a:t>
            </a:r>
            <a:r>
              <a:rPr lang="en-GB"/>
              <a:t>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50" y="1193000"/>
            <a:ext cx="5591484" cy="29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