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0BCF8-C790-4AA0-B6A9-842B11628CE0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DEAAA67-8F14-43B0-8C13-E9B8183FE6A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901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0BCF8-C790-4AA0-B6A9-842B11628CE0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A67-8F14-43B0-8C13-E9B8183FE6AA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538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0BCF8-C790-4AA0-B6A9-842B11628CE0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A67-8F14-43B0-8C13-E9B8183FE6A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495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0BCF8-C790-4AA0-B6A9-842B11628CE0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A67-8F14-43B0-8C13-E9B8183FE6AA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150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0BCF8-C790-4AA0-B6A9-842B11628CE0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A67-8F14-43B0-8C13-E9B8183FE6A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614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0BCF8-C790-4AA0-B6A9-842B11628CE0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A67-8F14-43B0-8C13-E9B8183FE6AA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974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0BCF8-C790-4AA0-B6A9-842B11628CE0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A67-8F14-43B0-8C13-E9B8183FE6AA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925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0BCF8-C790-4AA0-B6A9-842B11628CE0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A67-8F14-43B0-8C13-E9B8183FE6AA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9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0BCF8-C790-4AA0-B6A9-842B11628CE0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A67-8F14-43B0-8C13-E9B8183FE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57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0BCF8-C790-4AA0-B6A9-842B11628CE0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A67-8F14-43B0-8C13-E9B8183FE6AA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290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5B0BCF8-C790-4AA0-B6A9-842B11628CE0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A67-8F14-43B0-8C13-E9B8183FE6AA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888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0BCF8-C790-4AA0-B6A9-842B11628CE0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DEAAA67-8F14-43B0-8C13-E9B8183FE6A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366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23B747-F67F-4D79-868D-E25EFCF061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ru-RU" dirty="0" err="1"/>
              <a:t>Шадок</a:t>
            </a:r>
            <a:r>
              <a:rPr lang="ru-RU" dirty="0"/>
              <a:t> из </a:t>
            </a:r>
            <a:r>
              <a:rPr lang="ru-RU" dirty="0" err="1"/>
              <a:t>Гибби</a:t>
            </a:r>
            <a:endParaRPr lang="en-US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D16602D-FA5D-49F7-AF95-5D48C4621E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79" y="3739023"/>
            <a:ext cx="8637072" cy="977621"/>
          </a:xfrm>
        </p:spPr>
        <p:txBody>
          <a:bodyPr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652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8E7110-2064-4C09-BA92-A517986C5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Сюжет</a:t>
            </a:r>
            <a:endParaRPr lang="en-US" sz="4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753776-0A7E-4751-A979-A58CB001B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8715" y="2040227"/>
            <a:ext cx="4999566" cy="38807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/>
              <a:t>Королевство </a:t>
            </a:r>
            <a:r>
              <a:rPr lang="ru-RU" b="1" dirty="0" err="1"/>
              <a:t>Гиби</a:t>
            </a:r>
            <a:r>
              <a:rPr lang="ru-RU" b="1" dirty="0"/>
              <a:t> погрязло в болезни. Все расы пытаются выжить в эти сложные времена. Цены на лекарство выросли в 3 раза, а материалов не хватает. Как только кто-то узнавал про поляны с целебными травами, все люди и другие виды сразу пытались забрать себе как можно больше трав и продать их алхимикам. Таких людей назвали </a:t>
            </a:r>
            <a:r>
              <a:rPr lang="ru-RU" b="1" dirty="0" err="1"/>
              <a:t>шадоками</a:t>
            </a:r>
            <a:r>
              <a:rPr lang="ru-RU" b="1" dirty="0"/>
              <a:t>. Вам предстоит поиграть за </a:t>
            </a:r>
            <a:r>
              <a:rPr lang="ru-RU" b="1" dirty="0" err="1"/>
              <a:t>шадока</a:t>
            </a:r>
            <a:r>
              <a:rPr lang="ru-RU" b="1" dirty="0"/>
              <a:t> и спасти королевство </a:t>
            </a:r>
            <a:r>
              <a:rPr lang="ru-RU" b="1" dirty="0" err="1"/>
              <a:t>Гибби</a:t>
            </a:r>
            <a:r>
              <a:rPr lang="ru-RU" b="1" dirty="0"/>
              <a:t> от хауса.</a:t>
            </a:r>
            <a:endParaRPr lang="en-US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2949DE8-D7DE-4CE8-838D-81E26A7796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0" t="27031" r="22909" b="4001"/>
          <a:stretch/>
        </p:blipFill>
        <p:spPr>
          <a:xfrm>
            <a:off x="7803576" y="2487339"/>
            <a:ext cx="2518062" cy="262774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chemeClr val="accent1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253827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1B7755-DA1C-479E-BAAA-F947B93D4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Описание игры</a:t>
            </a:r>
            <a:endParaRPr lang="en-US" sz="4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765EB0-554B-4202-BDD1-1824CC033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2765" y="2078182"/>
            <a:ext cx="5222090" cy="33881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“</a:t>
            </a:r>
            <a:r>
              <a:rPr lang="ru-RU" b="1" dirty="0" err="1"/>
              <a:t>Шадок</a:t>
            </a:r>
            <a:r>
              <a:rPr lang="ru-RU" b="1" dirty="0"/>
              <a:t> из </a:t>
            </a:r>
            <a:r>
              <a:rPr lang="ru-RU" b="1" dirty="0" err="1"/>
              <a:t>Гибби</a:t>
            </a:r>
            <a:r>
              <a:rPr lang="en-US" b="1" dirty="0"/>
              <a:t>”</a:t>
            </a:r>
            <a:r>
              <a:rPr lang="ru-RU" b="1" dirty="0"/>
              <a:t> – аркада. Нужно найти цветочек и добежать до него первым.</a:t>
            </a:r>
            <a:endParaRPr lang="en-US" b="1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C9A669A-535B-4A07-B69D-81CCFE1354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0" t="-735" r="11917" b="12257"/>
          <a:stretch/>
        </p:blipFill>
        <p:spPr>
          <a:xfrm>
            <a:off x="1579418" y="2299855"/>
            <a:ext cx="3131128" cy="328435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chemeClr val="accent1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504144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E8348A-7EB6-4250-B4EA-57CB3DE17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 работы</a:t>
            </a:r>
            <a:endParaRPr lang="en-US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C2EB75C-A163-45FF-BF5C-DF9FC03B5D0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124" y="2173319"/>
            <a:ext cx="3448050" cy="34480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chemeClr val="accent1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2" name="Объект 11">
            <a:extLst>
              <a:ext uri="{FF2B5EF4-FFF2-40B4-BE49-F238E27FC236}">
                <a16:creationId xmlns:a16="http://schemas.microsoft.com/office/drawing/2014/main" id="{8447DBD8-BD5E-4116-8D1C-C79ECE637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9217" y="2173319"/>
            <a:ext cx="5420123" cy="376000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Управляя движением персонажа с помощью стрелочек, нужно выполнить задание за определенное время.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302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128EE9-58E3-4521-A2F2-18172ED78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Приятной игры. Удачи 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EC25BD-F84B-4E9A-B76D-B47B3B2B70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AF11674-48BF-4D37-8C5B-C2C6B8AA058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39702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Галерея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Галерея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е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TM10001114[[fn=Галерея]]</Template>
  <TotalTime>502</TotalTime>
  <Words>116</Words>
  <Application>Microsoft Office PowerPoint</Application>
  <PresentationFormat>Широкоэкранный</PresentationFormat>
  <Paragraphs>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Галерея</vt:lpstr>
      <vt:lpstr>Шадок из Гибби</vt:lpstr>
      <vt:lpstr>Сюжет</vt:lpstr>
      <vt:lpstr>Описание игры</vt:lpstr>
      <vt:lpstr>Принцип работы</vt:lpstr>
      <vt:lpstr>Приятной игры. Удачи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Шадок из Гибби</dc:title>
  <dc:creator>Home</dc:creator>
  <cp:lastModifiedBy>Юрий Абаянцев</cp:lastModifiedBy>
  <cp:revision>5</cp:revision>
  <dcterms:created xsi:type="dcterms:W3CDTF">2021-01-29T16:52:50Z</dcterms:created>
  <dcterms:modified xsi:type="dcterms:W3CDTF">2021-01-30T01:32:12Z</dcterms:modified>
</cp:coreProperties>
</file>