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59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Braking System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988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Kamalpreet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Grewal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Jivanjot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Bajaj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 Santhar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7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Project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automotive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based on ARM Cortex M0.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consists of below elements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2803"/>
            <a:ext cx="8596668" cy="9404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3223"/>
            <a:ext cx="8596668" cy="157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Automatic Braking system based on ARM Cortex –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M0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to detect obstacle for  automotive vehicles and prevent it from colliding against the obstacle by braking the system and disabling the acceleration.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3639271"/>
            <a:ext cx="5913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safety feature to automotive industry.</a:t>
            </a:r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878"/>
            <a:ext cx="8596668" cy="3270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board - FRDM-KL25Z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- HC-SR04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- L293DNE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Car Chassis kit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8844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Visio" r:id="rId3" imgW="7121515" imgH="3491100" progId="Visio.Drawing.15">
                  <p:embed/>
                </p:oleObj>
              </mc:Choice>
              <mc:Fallback>
                <p:oleObj name="Visio" r:id="rId3" imgW="7121515" imgH="34911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Development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259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91" y="1549819"/>
            <a:ext cx="6666399" cy="5189837"/>
          </a:xfrm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74392"/>
              </p:ext>
            </p:extLst>
          </p:nvPr>
        </p:nvGraphicFramePr>
        <p:xfrm>
          <a:off x="677334" y="1586248"/>
          <a:ext cx="81761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0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32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43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43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Cost(CAD)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4140">
                <a:tc>
                  <a:txBody>
                    <a:bodyPr/>
                    <a:lstStyle/>
                    <a:p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FRDM-KL25Z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HC-SR04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Total</a:t>
                      </a:r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71" y="689576"/>
            <a:ext cx="8596668" cy="57391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0" y="1683808"/>
            <a:ext cx="8561479" cy="1445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765" y="3259182"/>
            <a:ext cx="8479458" cy="12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977" y="33578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577" y="3559059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533" y="5363916"/>
            <a:ext cx="8596668" cy="68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7765" y="4691951"/>
            <a:ext cx="8596668" cy="77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://github.com/gsanthar/Automatic-Braking-System</a:t>
            </a:r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215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Visio</vt:lpstr>
      <vt:lpstr>Automatic Braking System</vt:lpstr>
      <vt:lpstr>Objective</vt:lpstr>
      <vt:lpstr>Project Description</vt:lpstr>
      <vt:lpstr>Requirements</vt:lpstr>
      <vt:lpstr>Architectural Design</vt:lpstr>
      <vt:lpstr>Project Development Process</vt:lpstr>
      <vt:lpstr>Task &amp; Schedule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Ganesh Santhar Selvaraj</cp:lastModifiedBy>
  <cp:revision>72</cp:revision>
  <dcterms:created xsi:type="dcterms:W3CDTF">2016-09-18T17:10:05Z</dcterms:created>
  <dcterms:modified xsi:type="dcterms:W3CDTF">2016-09-19T22:11:05Z</dcterms:modified>
</cp:coreProperties>
</file>