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59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98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Kamalpreet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Grewal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Jivanjot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Bajaj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Santhar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Project proposal in automotive domain based on ARM Cortex M0.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consists of below elements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Automatic Braking system based on ARM Cortex – M0+ microcontroller to detect obstacle for  automotive vehicles and prevent it from colliding against the obstacle by braking the system and disabling the acceleration.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board - FRDM-KL25Z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HC-SR04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- L293DNE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Chassis kit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46307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Visio" r:id="rId3" imgW="7121580" imgH="3491321" progId="Visio.Drawing.15">
                  <p:embed/>
                </p:oleObj>
              </mc:Choice>
              <mc:Fallback>
                <p:oleObj name="Visio" r:id="rId3" imgW="7121580" imgH="349132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</a:p>
        </p:txBody>
      </p:sp>
      <p:pic>
        <p:nvPicPr>
          <p:cNvPr id="5" name="Picture 4" descr="C:\Users\g_selv\Downloads\taskbre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93" y="1367073"/>
            <a:ext cx="5871435" cy="464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1" y="689576"/>
            <a:ext cx="8596668" cy="5739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0" y="1683808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577" y="3559059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765" y="4691951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https://github.com/gsanthar/Automatic-Braking-System</a:t>
            </a: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216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Microsoft Visio Drawing</vt:lpstr>
      <vt:lpstr>Automatic Braking System</vt:lpstr>
      <vt:lpstr>Objective</vt:lpstr>
      <vt:lpstr>Project Description</vt:lpstr>
      <vt:lpstr>Requirements</vt:lpstr>
      <vt:lpstr>Architectural Design</vt:lpstr>
      <vt:lpstr>Project Development Process</vt:lpstr>
      <vt:lpstr>Task &amp; Schedule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Ganesh Santhar Selvaraj</cp:lastModifiedBy>
  <cp:revision>75</cp:revision>
  <dcterms:created xsi:type="dcterms:W3CDTF">2016-09-18T17:10:05Z</dcterms:created>
  <dcterms:modified xsi:type="dcterms:W3CDTF">2016-09-20T05:58:07Z</dcterms:modified>
</cp:coreProperties>
</file>