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19" y="214846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presenting a proposal to add safety feature in automotive vehicles that includes 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Automatic Braking system based on ARM Cortex – MO microcontroller to detect obstacle for  automotive vehicles and prevent it from colliding against the obstacle by braking the system and disabling the acceleration.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board - FRDM-KL25Z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HC-SR04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- L293DNE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Chassis kit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91" y="1549819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55" y="361908"/>
            <a:ext cx="8596668" cy="5739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65" y="1062377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Kamalpreet Grewal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Jivanjot Singh Bajaj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Santhar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577" y="2539561"/>
            <a:ext cx="8596668" cy="715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7766" y="4501192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0533" y="5197989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https://github.com/gsanthar/Automatic-Braking-System</a:t>
            </a: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212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Task &amp; Schedule</vt:lpstr>
      <vt:lpstr>Implementation Methodology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Ganesh Santhar Selvaraj</cp:lastModifiedBy>
  <cp:revision>65</cp:revision>
  <dcterms:created xsi:type="dcterms:W3CDTF">2016-09-18T17:10:05Z</dcterms:created>
  <dcterms:modified xsi:type="dcterms:W3CDTF">2016-09-19T16:25:04Z</dcterms:modified>
</cp:coreProperties>
</file>