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Braking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476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are presenting a proposal to add safety feature in automotive vehicles that includes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Architectural design </a:t>
            </a:r>
          </a:p>
          <a:p>
            <a:r>
              <a:rPr lang="en-US" dirty="0" smtClean="0"/>
              <a:t>Implementation Methodology</a:t>
            </a:r>
          </a:p>
          <a:p>
            <a:r>
              <a:rPr lang="en-US" dirty="0"/>
              <a:t>C</a:t>
            </a:r>
            <a:r>
              <a:rPr lang="en-US" dirty="0" smtClean="0"/>
              <a:t>ost estimation</a:t>
            </a:r>
          </a:p>
          <a:p>
            <a:r>
              <a:rPr lang="en-US" dirty="0"/>
              <a:t>D</a:t>
            </a:r>
            <a:r>
              <a:rPr lang="en-US" dirty="0" smtClean="0"/>
              <a:t>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Topic:</a:t>
            </a:r>
            <a:r>
              <a:rPr lang="en-US" dirty="0" smtClean="0"/>
              <a:t> Design </a:t>
            </a:r>
            <a:r>
              <a:rPr lang="en-US" dirty="0"/>
              <a:t>and implement Automatic Braking system </a:t>
            </a:r>
            <a:r>
              <a:rPr lang="en-US" dirty="0" smtClean="0"/>
              <a:t>based on </a:t>
            </a:r>
            <a:r>
              <a:rPr lang="en-US" dirty="0"/>
              <a:t>ARM Cortex – MO microcontroller to detect obstacle for a automotive vehicles and prevent </a:t>
            </a:r>
            <a:r>
              <a:rPr lang="en-US" dirty="0" smtClean="0"/>
              <a:t>it from </a:t>
            </a:r>
            <a:r>
              <a:rPr lang="en-US" dirty="0"/>
              <a:t>colliding against the obstacle by braking the system and disabling the acceleration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Goal:</a:t>
            </a:r>
            <a:r>
              <a:rPr lang="en-US" dirty="0" smtClean="0"/>
              <a:t> Offer a safety feature to automotive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Hardware Requirements:</a:t>
            </a:r>
          </a:p>
          <a:p>
            <a:endParaRPr lang="en-US" dirty="0" smtClean="0"/>
          </a:p>
          <a:p>
            <a:r>
              <a:rPr lang="en-US" dirty="0" smtClean="0"/>
              <a:t>	Freedom board - FRDM-KL25Z</a:t>
            </a:r>
          </a:p>
          <a:p>
            <a:endParaRPr lang="en-US" dirty="0" smtClean="0"/>
          </a:p>
          <a:p>
            <a:r>
              <a:rPr lang="en-US" dirty="0" smtClean="0"/>
              <a:t>	Ultrasonic Sensor - HC-SR04</a:t>
            </a:r>
          </a:p>
          <a:p>
            <a:endParaRPr lang="en-US" dirty="0" smtClean="0"/>
          </a:p>
          <a:p>
            <a:r>
              <a:rPr lang="en-US" dirty="0" smtClean="0"/>
              <a:t>	Motor Driver - L293DNE</a:t>
            </a:r>
          </a:p>
          <a:p>
            <a:endParaRPr lang="en-US" dirty="0" smtClean="0"/>
          </a:p>
          <a:p>
            <a:r>
              <a:rPr lang="en-US" dirty="0" smtClean="0"/>
              <a:t>	Robot Car Chassis kit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Software Requirements:</a:t>
            </a:r>
          </a:p>
          <a:p>
            <a:endParaRPr lang="en-US" dirty="0" smtClean="0"/>
          </a:p>
          <a:p>
            <a:r>
              <a:rPr lang="en-US" dirty="0" smtClean="0"/>
              <a:t>	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2" y="1293341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Architectural Design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Estimation Value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332" y="1374375"/>
          <a:ext cx="817611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/>
                <a:gridCol w="2670982"/>
                <a:gridCol w="1383217"/>
                <a:gridCol w="1594391"/>
                <a:gridCol w="1594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Units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Unit cost(CAD)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Cost(CAD)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- FRDM-KL25Z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</a:t>
                      </a: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     </a:t>
                      </a:r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            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     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- HC-SR04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     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20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Total</a:t>
                      </a:r>
                      <a:r>
                        <a:rPr lang="en-CA" baseline="0" dirty="0" smtClean="0"/>
                        <a:t>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60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55" y="456246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77" y="1138143"/>
            <a:ext cx="8596668" cy="1587627"/>
          </a:xfrm>
        </p:spPr>
        <p:txBody>
          <a:bodyPr>
            <a:normAutofit/>
          </a:bodyPr>
          <a:lstStyle/>
          <a:p>
            <a:r>
              <a:rPr lang="en-US" dirty="0" smtClean="0"/>
              <a:t>Design Documents</a:t>
            </a:r>
          </a:p>
          <a:p>
            <a:r>
              <a:rPr lang="en-US" dirty="0" smtClean="0"/>
              <a:t>Simulation Reports</a:t>
            </a:r>
          </a:p>
          <a:p>
            <a:r>
              <a:rPr lang="en-US" dirty="0" smtClean="0"/>
              <a:t>Testing Reports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555" y="3408555"/>
            <a:ext cx="8596668" cy="158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Kamalpreet Grewal</a:t>
            </a:r>
          </a:p>
          <a:p>
            <a:r>
              <a:rPr lang="en-US" dirty="0" smtClean="0"/>
              <a:t>Jivanjot Singh Bajaj</a:t>
            </a:r>
          </a:p>
          <a:p>
            <a:r>
              <a:rPr lang="en-US" dirty="0" smtClean="0"/>
              <a:t>Ganesh Santhar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577" y="2987778"/>
            <a:ext cx="8596668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4977" y="33578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577" y="4996182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Project Repository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0533" y="5363916"/>
            <a:ext cx="8596668" cy="68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0555" y="5350310"/>
            <a:ext cx="8596668" cy="77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https://github.com/gsanthar/Automatic-Braking-System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185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Task &amp; Schedule</vt:lpstr>
      <vt:lpstr>Implementation Methodology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Jivanjot Singh Bajaj</cp:lastModifiedBy>
  <cp:revision>17</cp:revision>
  <dcterms:created xsi:type="dcterms:W3CDTF">2016-09-18T17:10:05Z</dcterms:created>
  <dcterms:modified xsi:type="dcterms:W3CDTF">2016-09-18T19:23:45Z</dcterms:modified>
</cp:coreProperties>
</file>