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6" r:id="rId1"/>
  </p:sldMasterIdLst>
  <p:sldIdLst>
    <p:sldId id="256" r:id="rId2"/>
    <p:sldId id="258" r:id="rId3"/>
    <p:sldId id="260" r:id="rId4"/>
    <p:sldId id="257" r:id="rId5"/>
    <p:sldId id="264" r:id="rId6"/>
    <p:sldId id="265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2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8356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52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074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1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89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2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5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4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21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6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4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8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84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6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1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48" r:id="rId2"/>
    <p:sldLayoutId id="2147484249" r:id="rId3"/>
    <p:sldLayoutId id="2147484250" r:id="rId4"/>
    <p:sldLayoutId id="2147484251" r:id="rId5"/>
    <p:sldLayoutId id="2147484252" r:id="rId6"/>
    <p:sldLayoutId id="2147484253" r:id="rId7"/>
    <p:sldLayoutId id="2147484254" r:id="rId8"/>
    <p:sldLayoutId id="2147484255" r:id="rId9"/>
    <p:sldLayoutId id="2147484256" r:id="rId10"/>
    <p:sldLayoutId id="2147484257" r:id="rId11"/>
    <p:sldLayoutId id="2147484258" r:id="rId12"/>
    <p:sldLayoutId id="2147484259" r:id="rId13"/>
    <p:sldLayoutId id="2147484260" r:id="rId14"/>
    <p:sldLayoutId id="2147484261" r:id="rId15"/>
    <p:sldLayoutId id="21474842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7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</a:t>
            </a:r>
            <a:r>
              <a:rPr lang="en-US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Braking System</a:t>
            </a:r>
            <a:endParaRPr lang="en-US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89888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Kamalpreet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Grewal</a:t>
            </a:r>
          </a:p>
          <a:p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Jivanjot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Singh Bajaj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Ganesh Santhar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2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121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0726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a Project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automotive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based on ARM Cortex M0.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Proposal consists of below elements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goal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Methodology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estimation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76781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52803"/>
            <a:ext cx="8596668" cy="94042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93223"/>
            <a:ext cx="8596668" cy="1575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 Automatic Braking system based on ARM Cortex – MO microcontroller to detect obstacle for  automotive vehicles and prevent it from colliding against the obstacle by braking the system and disabling the acceleration.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7334" y="3639271"/>
            <a:ext cx="591303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Offer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safety feature to automotive industry.</a:t>
            </a:r>
          </a:p>
        </p:txBody>
      </p:sp>
    </p:spTree>
    <p:extLst>
      <p:ext uri="{BB962C8B-B14F-4D97-AF65-F5344CB8AC3E}">
        <p14:creationId xmlns:p14="http://schemas.microsoft.com/office/powerpoint/2010/main" val="114248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1878"/>
            <a:ext cx="8596668" cy="32700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Freedom board - FRDM-KL25Z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 - HC-SR04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Driver - L293DNE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Car Chassis kit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GCC Cross Compiler Tools for ARM</a:t>
            </a:r>
          </a:p>
        </p:txBody>
      </p:sp>
    </p:spTree>
    <p:extLst>
      <p:ext uri="{BB962C8B-B14F-4D97-AF65-F5344CB8AC3E}">
        <p14:creationId xmlns:p14="http://schemas.microsoft.com/office/powerpoint/2010/main" val="295383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71135" y="17299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468844"/>
              </p:ext>
            </p:extLst>
          </p:nvPr>
        </p:nvGraphicFramePr>
        <p:xfrm>
          <a:off x="1515762" y="1930400"/>
          <a:ext cx="641985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Visio" r:id="rId3" imgW="7121515" imgH="3491100" progId="Visio.Drawing.15">
                  <p:embed/>
                </p:oleObj>
              </mc:Choice>
              <mc:Fallback>
                <p:oleObj name="Visio" r:id="rId3" imgW="7121515" imgH="349110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762" y="1930400"/>
                        <a:ext cx="6419850" cy="314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11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&amp; Schedule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91" y="1549819"/>
            <a:ext cx="6666399" cy="5189837"/>
          </a:xfrm>
        </p:spPr>
      </p:pic>
    </p:spTree>
    <p:extLst>
      <p:ext uri="{BB962C8B-B14F-4D97-AF65-F5344CB8AC3E}">
        <p14:creationId xmlns:p14="http://schemas.microsoft.com/office/powerpoint/2010/main" val="281553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Development Process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1259"/>
            <a:ext cx="8596668" cy="38807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14987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 Value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874392"/>
              </p:ext>
            </p:extLst>
          </p:nvPr>
        </p:nvGraphicFramePr>
        <p:xfrm>
          <a:off x="677334" y="1586248"/>
          <a:ext cx="817611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1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709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32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943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9439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Cost(CAD)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Cost(CAD)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4140">
                <a:tc>
                  <a:txBody>
                    <a:bodyPr/>
                    <a:lstStyle/>
                    <a:p>
                      <a:r>
                        <a:rPr lang="en-CA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</a:t>
                      </a:r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Target board – </a:t>
                      </a:r>
                    </a:p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FRDM-KL25Z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Ultrasonic Sensor – </a:t>
                      </a:r>
                    </a:p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HC-SR04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</a:t>
                      </a:r>
                    </a:p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Motor Driver - L293DNE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  <a:p>
                      <a:pPr algn="ctr"/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Robot Car Chassis kit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Total</a:t>
                      </a:r>
                      <a:r>
                        <a:rPr lang="en-CA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Cost</a:t>
                      </a:r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61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171" y="689576"/>
            <a:ext cx="8596668" cy="573911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360" y="1683808"/>
            <a:ext cx="8561479" cy="1445413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Documents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Reports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Reports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2577" y="3205421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7765" y="3259182"/>
            <a:ext cx="8479458" cy="1231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64977" y="3357821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12577" y="3559059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Repository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60533" y="5363916"/>
            <a:ext cx="8596668" cy="68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7765" y="4691951"/>
            <a:ext cx="8596668" cy="77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://github.com/gsanthar/Automatic-Braking-System</a:t>
            </a:r>
          </a:p>
        </p:txBody>
      </p:sp>
    </p:spTree>
    <p:extLst>
      <p:ext uri="{BB962C8B-B14F-4D97-AF65-F5344CB8AC3E}">
        <p14:creationId xmlns:p14="http://schemas.microsoft.com/office/powerpoint/2010/main" val="110260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</TotalTime>
  <Words>215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Visio</vt:lpstr>
      <vt:lpstr>Automatic Braking System</vt:lpstr>
      <vt:lpstr>Objective</vt:lpstr>
      <vt:lpstr>Project Description</vt:lpstr>
      <vt:lpstr>Requirements</vt:lpstr>
      <vt:lpstr>Architectural Design</vt:lpstr>
      <vt:lpstr>Task &amp; Schedule</vt:lpstr>
      <vt:lpstr>Project Development Process</vt:lpstr>
      <vt:lpstr>Estimation Value</vt:lpstr>
      <vt:lpstr>Deliverables </vt:lpstr>
    </vt:vector>
  </TitlesOfParts>
  <Company>ENCS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Automaic Braking System</dc:title>
  <dc:creator>Jivanjot Singh Bajaj</dc:creator>
  <cp:lastModifiedBy>Ganesh Santhar Selvaraj</cp:lastModifiedBy>
  <cp:revision>69</cp:revision>
  <dcterms:created xsi:type="dcterms:W3CDTF">2016-09-18T17:10:05Z</dcterms:created>
  <dcterms:modified xsi:type="dcterms:W3CDTF">2016-09-19T21:42:20Z</dcterms:modified>
</cp:coreProperties>
</file>