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</p:sldMasterIdLst>
  <p:sldIdLst>
    <p:sldId id="256" r:id="rId2"/>
    <p:sldId id="258" r:id="rId3"/>
    <p:sldId id="260" r:id="rId4"/>
    <p:sldId id="257" r:id="rId5"/>
    <p:sldId id="264" r:id="rId6"/>
    <p:sldId id="259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35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07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9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1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4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84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28AE-337C-4D31-8968-8BCE4DED6CB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  <p:sldLayoutId id="2147484259" r:id="rId13"/>
    <p:sldLayoutId id="2147484260" r:id="rId14"/>
    <p:sldLayoutId id="2147484261" r:id="rId15"/>
    <p:sldLayoutId id="21474842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Braking System</a:t>
            </a: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89888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Kamalpreet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Grewal</a:t>
            </a:r>
          </a:p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Jivanjot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 Bajaj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Ganesh Santhar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21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072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 Project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automotive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based on ARM Cortex M0.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Proposal consists of below elements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Methodology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7678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52803"/>
            <a:ext cx="8596668" cy="94042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93223"/>
            <a:ext cx="8596668" cy="1575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Automatic Braking system based on ARM Cortex –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M0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to detect obstacle for  automotive vehicles and prevent it from colliding against the obstacle by braking the system and disabling the acceleration.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7334" y="3639271"/>
            <a:ext cx="591303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safety feature to automotive industry.</a:t>
            </a:r>
          </a:p>
        </p:txBody>
      </p:sp>
    </p:spTree>
    <p:extLst>
      <p:ext uri="{BB962C8B-B14F-4D97-AF65-F5344CB8AC3E}">
        <p14:creationId xmlns:p14="http://schemas.microsoft.com/office/powerpoint/2010/main" val="11424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1878"/>
            <a:ext cx="8596668" cy="32700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board - FRDM-KL25Z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 - HC-SR04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 - L293DNE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Car Chassis kit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 Cross Compiler Tools for ARM</a:t>
            </a:r>
          </a:p>
        </p:txBody>
      </p:sp>
    </p:spTree>
    <p:extLst>
      <p:ext uri="{BB962C8B-B14F-4D97-AF65-F5344CB8AC3E}">
        <p14:creationId xmlns:p14="http://schemas.microsoft.com/office/powerpoint/2010/main" val="29538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71135" y="1729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68844"/>
              </p:ext>
            </p:extLst>
          </p:nvPr>
        </p:nvGraphicFramePr>
        <p:xfrm>
          <a:off x="1515762" y="1930400"/>
          <a:ext cx="641985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Visio" r:id="rId4" imgW="7121515" imgH="3491100" progId="Visio.Drawing.15">
                  <p:embed/>
                </p:oleObj>
              </mc:Choice>
              <mc:Fallback>
                <p:oleObj name="Visio" r:id="rId4" imgW="7121515" imgH="34911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762" y="1930400"/>
                        <a:ext cx="6419850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1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Development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1259"/>
            <a:ext cx="8596668" cy="38807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1498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&amp; Schedule</a:t>
            </a:r>
          </a:p>
        </p:txBody>
      </p:sp>
      <p:pic>
        <p:nvPicPr>
          <p:cNvPr id="5" name="Picture 4" descr="C:\Users\g_selv\Downloads\taskbrea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93" y="1367073"/>
            <a:ext cx="5871435" cy="4646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5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Value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874392"/>
              </p:ext>
            </p:extLst>
          </p:nvPr>
        </p:nvGraphicFramePr>
        <p:xfrm>
          <a:off x="677334" y="1586248"/>
          <a:ext cx="81761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0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32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943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943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Cost(CAD)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Cost(CAD)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4140">
                <a:tc>
                  <a:txBody>
                    <a:bodyPr/>
                    <a:lstStyle/>
                    <a:p>
                      <a:r>
                        <a:rPr lang="en-CA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Target board – 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FRDM-KL25Z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Ultrasonic Sensor – 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HC-SR04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Motor Driver - L293DNE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pPr algn="ctr"/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Robot Car Chassis kit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Total</a:t>
                      </a:r>
                      <a:r>
                        <a:rPr lang="en-CA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Cost</a:t>
                      </a:r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61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71" y="689576"/>
            <a:ext cx="8596668" cy="57391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360" y="1683808"/>
            <a:ext cx="8561479" cy="1445413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Documents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Reports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Reports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2577" y="3205421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7765" y="3259182"/>
            <a:ext cx="8479458" cy="1231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4977" y="3357821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2577" y="3559059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Repository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0533" y="5363916"/>
            <a:ext cx="8596668" cy="68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7765" y="4691951"/>
            <a:ext cx="8596668" cy="77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://github.com/gsanthar/Automatic-Braking-System</a:t>
            </a:r>
          </a:p>
        </p:txBody>
      </p:sp>
    </p:spTree>
    <p:extLst>
      <p:ext uri="{BB962C8B-B14F-4D97-AF65-F5344CB8AC3E}">
        <p14:creationId xmlns:p14="http://schemas.microsoft.com/office/powerpoint/2010/main" val="11026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215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Visio</vt:lpstr>
      <vt:lpstr>Automatic Braking System</vt:lpstr>
      <vt:lpstr>Objective</vt:lpstr>
      <vt:lpstr>Project Description</vt:lpstr>
      <vt:lpstr>Requirements</vt:lpstr>
      <vt:lpstr>Architectural Design</vt:lpstr>
      <vt:lpstr>Project Development Process</vt:lpstr>
      <vt:lpstr>Task &amp; Schedule</vt:lpstr>
      <vt:lpstr>Estimation Value</vt:lpstr>
      <vt:lpstr>Deliverables </vt:lpstr>
    </vt:vector>
  </TitlesOfParts>
  <Company>ENCS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Automaic Braking System</dc:title>
  <dc:creator>Jivanjot Singh Bajaj</dc:creator>
  <cp:lastModifiedBy>Ganesh Santhar Selvaraj</cp:lastModifiedBy>
  <cp:revision>73</cp:revision>
  <dcterms:created xsi:type="dcterms:W3CDTF">2016-09-18T17:10:05Z</dcterms:created>
  <dcterms:modified xsi:type="dcterms:W3CDTF">2016-09-19T22:13:05Z</dcterms:modified>
</cp:coreProperties>
</file>