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2697566-B5EF-45EC-A311-18063B2526F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233520" y="2407680"/>
            <a:ext cx="3931920" cy="306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3873600" y="2773440"/>
            <a:ext cx="2560320" cy="9144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ukf.h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496160" y="3065040"/>
            <a:ext cx="13716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tools.h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038960" y="4469040"/>
            <a:ext cx="1828800" cy="731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Eigen/Dense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7451280" y="2268720"/>
            <a:ext cx="13716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json.h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Line 6"/>
          <p:cNvSpPr/>
          <p:nvPr/>
        </p:nvSpPr>
        <p:spPr>
          <a:xfrm flipH="1" flipV="1">
            <a:off x="5646960" y="1725840"/>
            <a:ext cx="252432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7"/>
          <p:cNvSpPr/>
          <p:nvPr/>
        </p:nvSpPr>
        <p:spPr>
          <a:xfrm flipV="1">
            <a:off x="2227680" y="3705120"/>
            <a:ext cx="0" cy="763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3690720" y="4377600"/>
            <a:ext cx="3017520" cy="731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measurement_package.h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9"/>
          <p:cNvSpPr/>
          <p:nvPr/>
        </p:nvSpPr>
        <p:spPr>
          <a:xfrm>
            <a:off x="2867760" y="483480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0"/>
          <p:cNvSpPr/>
          <p:nvPr/>
        </p:nvSpPr>
        <p:spPr>
          <a:xfrm flipV="1">
            <a:off x="5153760" y="3687840"/>
            <a:ext cx="0" cy="68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1"/>
          <p:cNvSpPr/>
          <p:nvPr/>
        </p:nvSpPr>
        <p:spPr>
          <a:xfrm flipV="1">
            <a:off x="2867760" y="3687840"/>
            <a:ext cx="1920240" cy="1146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>
            <a:off x="4641120" y="1401840"/>
            <a:ext cx="1005840" cy="4572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13"/>
          <p:cNvSpPr/>
          <p:nvPr/>
        </p:nvSpPr>
        <p:spPr>
          <a:xfrm flipV="1">
            <a:off x="5153760" y="1859040"/>
            <a:ext cx="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4"/>
          <p:cNvSpPr/>
          <p:nvPr/>
        </p:nvSpPr>
        <p:spPr>
          <a:xfrm>
            <a:off x="5646960" y="1584720"/>
            <a:ext cx="37771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5"/>
          <p:cNvSpPr/>
          <p:nvPr/>
        </p:nvSpPr>
        <p:spPr>
          <a:xfrm>
            <a:off x="9424080" y="1584720"/>
            <a:ext cx="0" cy="4595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6"/>
          <p:cNvSpPr/>
          <p:nvPr/>
        </p:nvSpPr>
        <p:spPr>
          <a:xfrm flipH="1">
            <a:off x="5153760" y="6179760"/>
            <a:ext cx="4270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7"/>
          <p:cNvSpPr/>
          <p:nvPr/>
        </p:nvSpPr>
        <p:spPr>
          <a:xfrm flipV="1">
            <a:off x="5153760" y="5497920"/>
            <a:ext cx="0" cy="681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18"/>
          <p:cNvSpPr txBox="1"/>
          <p:nvPr/>
        </p:nvSpPr>
        <p:spPr>
          <a:xfrm>
            <a:off x="3690720" y="2476800"/>
            <a:ext cx="288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Unscented-Kalman-Filter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19"/>
          <p:cNvSpPr txBox="1"/>
          <p:nvPr/>
        </p:nvSpPr>
        <p:spPr>
          <a:xfrm>
            <a:off x="6537600" y="1268640"/>
            <a:ext cx="2323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 measurement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0"/>
          <p:cNvSpPr txBox="1"/>
          <p:nvPr/>
        </p:nvSpPr>
        <p:spPr>
          <a:xfrm>
            <a:off x="5153760" y="2000160"/>
            <a:ext cx="1220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estimation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1"/>
          <p:cNvSpPr txBox="1"/>
          <p:nvPr/>
        </p:nvSpPr>
        <p:spPr>
          <a:xfrm>
            <a:off x="2994120" y="1316160"/>
            <a:ext cx="1410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ground truth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Line 22"/>
          <p:cNvSpPr/>
          <p:nvPr/>
        </p:nvSpPr>
        <p:spPr>
          <a:xfrm>
            <a:off x="3050640" y="1662480"/>
            <a:ext cx="15904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Shape 23"/>
          <p:cNvSpPr txBox="1"/>
          <p:nvPr/>
        </p:nvSpPr>
        <p:spPr>
          <a:xfrm>
            <a:off x="522720" y="2548800"/>
            <a:ext cx="2375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Performance: RMSE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Line 24"/>
          <p:cNvSpPr/>
          <p:nvPr/>
        </p:nvSpPr>
        <p:spPr>
          <a:xfrm flipV="1">
            <a:off x="2227680" y="1859040"/>
            <a:ext cx="2413440" cy="120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Shape 25"/>
          <p:cNvSpPr txBox="1"/>
          <p:nvPr/>
        </p:nvSpPr>
        <p:spPr>
          <a:xfrm>
            <a:off x="7362720" y="2980800"/>
            <a:ext cx="1815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soket message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2019-02-28T16:03:41Z</dcterms:created>
  <dc:creator/>
  <dc:description/>
  <dc:language>en-US</dc:language>
  <cp:lastModifiedBy/>
  <dcterms:modified xsi:type="dcterms:W3CDTF">2019-03-01T17:29:29Z</dcterms:modified>
  <cp:revision>5</cp:revision>
  <dc:subject/>
  <dc:title/>
</cp:coreProperties>
</file>