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6670-44EA-40ED-87F2-B3A181F9137D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0479-18F1-4973-B804-AECD2343C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r="3108" b="57802"/>
          <a:stretch/>
        </p:blipFill>
        <p:spPr>
          <a:xfrm>
            <a:off x="0" y="1"/>
            <a:ext cx="12187452" cy="33300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06480"/>
            <a:ext cx="12192000" cy="278904"/>
          </a:xfrm>
          <a:prstGeom prst="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ccord SF" pitchFamily="2" charset="0"/>
              </a:rPr>
              <a:t>PERBADANAN PENGANGKUTAN AWAM  JOHOR (PAJ)</a:t>
            </a:r>
            <a:endParaRPr lang="en-MY" sz="1400" b="1" dirty="0">
              <a:solidFill>
                <a:schemeClr val="bg1"/>
              </a:solidFill>
              <a:latin typeface="Accord SF" pitchFamily="2" charset="0"/>
            </a:endParaRPr>
          </a:p>
        </p:txBody>
      </p:sp>
      <p:pic>
        <p:nvPicPr>
          <p:cNvPr id="7" name="Picture 4" descr="H:\JEBAT\PAJ 2016\SYMBOL DAN LOGO\12345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3603138"/>
            <a:ext cx="6335927" cy="239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3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Accord SF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SYUHADA</dc:creator>
  <cp:lastModifiedBy>SYUHADA</cp:lastModifiedBy>
  <cp:revision>2</cp:revision>
  <dcterms:created xsi:type="dcterms:W3CDTF">2017-07-07T04:09:38Z</dcterms:created>
  <dcterms:modified xsi:type="dcterms:W3CDTF">2017-07-07T07:24:21Z</dcterms:modified>
</cp:coreProperties>
</file>