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E02C-6EC6-4E09-BC2C-9FDED4DE236E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3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0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5CAA-4E5A-4223-BD55-C5D2841AC9EF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7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5" y="1159743"/>
            <a:ext cx="10127170" cy="55972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0283" y="153194"/>
            <a:ext cx="1579419" cy="7204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Search widget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9107" y="282978"/>
            <a:ext cx="731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ityBlueprint" panose="00000400000000000000" pitchFamily="2" charset="2"/>
              </a:rPr>
              <a:t>Bus Muafakat Johor Route Network System</a:t>
            </a:r>
            <a:endParaRPr lang="en-US" sz="3600" b="1" dirty="0"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ityBlueprint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171" y="185683"/>
            <a:ext cx="1579419" cy="7204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Zoom in and out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89" y="1700204"/>
            <a:ext cx="1579419" cy="7204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Home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21" y="2964595"/>
            <a:ext cx="1579419" cy="7204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Get location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19" y="4080974"/>
            <a:ext cx="1579419" cy="7204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Base map gallery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757" y="4890305"/>
            <a:ext cx="1579419" cy="815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Get direction and analysis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321" y="6008660"/>
            <a:ext cx="1579419" cy="7204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Legend &amp; Layer button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96000" y="1201790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17" idx="2"/>
            <a:endCxn id="8" idx="3"/>
          </p:cNvCxnSpPr>
          <p:nvPr/>
        </p:nvCxnSpPr>
        <p:spPr>
          <a:xfrm rot="10800000">
            <a:off x="3559702" y="513412"/>
            <a:ext cx="2536298" cy="733876"/>
          </a:xfrm>
          <a:prstGeom prst="bentConnector3">
            <a:avLst>
              <a:gd name="adj1" fmla="val 58112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69127" y="2217263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889059" y="1081234"/>
            <a:ext cx="1232853" cy="1039205"/>
          </a:xfrm>
          <a:prstGeom prst="bentConnector3">
            <a:avLst>
              <a:gd name="adj1" fmla="val 57726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45555" y="2767733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9" idx="2"/>
            <a:endCxn id="11" idx="2"/>
          </p:cNvCxnSpPr>
          <p:nvPr/>
        </p:nvCxnSpPr>
        <p:spPr>
          <a:xfrm rot="10800000">
            <a:off x="914399" y="2420639"/>
            <a:ext cx="1031156" cy="392592"/>
          </a:xfrm>
          <a:prstGeom prst="bentConnector2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33476" y="3320636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3" idx="4"/>
            <a:endCxn id="12" idx="2"/>
          </p:cNvCxnSpPr>
          <p:nvPr/>
        </p:nvCxnSpPr>
        <p:spPr>
          <a:xfrm rot="5400000">
            <a:off x="1430035" y="2925629"/>
            <a:ext cx="273398" cy="1245405"/>
          </a:xfrm>
          <a:prstGeom prst="bentConnector3">
            <a:avLst>
              <a:gd name="adj1" fmla="val 174904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02665" y="4779450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54" idx="0"/>
            <a:endCxn id="13" idx="3"/>
          </p:cNvCxnSpPr>
          <p:nvPr/>
        </p:nvCxnSpPr>
        <p:spPr>
          <a:xfrm rot="16200000" flipV="1">
            <a:off x="1920453" y="4341277"/>
            <a:ext cx="338258" cy="538087"/>
          </a:xfrm>
          <a:prstGeom prst="bentConnector2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93560" y="5351064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stCxn id="63" idx="4"/>
            <a:endCxn id="14" idx="2"/>
          </p:cNvCxnSpPr>
          <p:nvPr/>
        </p:nvCxnSpPr>
        <p:spPr>
          <a:xfrm rot="5400000">
            <a:off x="1520390" y="4877138"/>
            <a:ext cx="264208" cy="1394053"/>
          </a:xfrm>
          <a:prstGeom prst="bentConnector3">
            <a:avLst>
              <a:gd name="adj1" fmla="val 186523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969403" y="6036214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71" idx="0"/>
            <a:endCxn id="15" idx="3"/>
          </p:cNvCxnSpPr>
          <p:nvPr/>
        </p:nvCxnSpPr>
        <p:spPr>
          <a:xfrm rot="16200000" flipH="1" flipV="1">
            <a:off x="4213220" y="3556734"/>
            <a:ext cx="332664" cy="5291623"/>
          </a:xfrm>
          <a:prstGeom prst="bentConnector4">
            <a:avLst>
              <a:gd name="adj1" fmla="val -68718"/>
              <a:gd name="adj2" fmla="val 50529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933048" y="2853729"/>
            <a:ext cx="1579419" cy="7204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Attribute table button</a:t>
            </a:r>
            <a:endParaRPr lang="en-US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1618686" y="5831593"/>
            <a:ext cx="111919" cy="909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0" idx="2"/>
          </p:cNvCxnSpPr>
          <p:nvPr/>
        </p:nvCxnSpPr>
        <p:spPr>
          <a:xfrm rot="16200000" flipV="1">
            <a:off x="10069988" y="4226935"/>
            <a:ext cx="2257429" cy="9518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CityBlueprint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SYUHADA</dc:creator>
  <cp:lastModifiedBy>SYUHADA</cp:lastModifiedBy>
  <cp:revision>12</cp:revision>
  <dcterms:created xsi:type="dcterms:W3CDTF">2017-08-01T01:26:42Z</dcterms:created>
  <dcterms:modified xsi:type="dcterms:W3CDTF">2017-08-01T10:59:20Z</dcterms:modified>
</cp:coreProperties>
</file>