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1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3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8C66-A0B1-4258-AF1C-573CE7415E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A251-D081-4B23-AE07-7EA53504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011237" y="2016430"/>
            <a:ext cx="2975212" cy="281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69074" y="2016430"/>
            <a:ext cx="2975212" cy="281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6911" y="2016430"/>
            <a:ext cx="2975212" cy="281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1" y="2567487"/>
            <a:ext cx="1386385" cy="1386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06" y="2360497"/>
            <a:ext cx="1800367" cy="180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39" y="2429574"/>
            <a:ext cx="1988594" cy="1988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2" y="2154030"/>
            <a:ext cx="2539682" cy="25396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26222" y="1252156"/>
            <a:ext cx="3145241" cy="76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Step 3</a:t>
            </a:r>
            <a:endParaRPr lang="en-US" sz="4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4059" y="1252156"/>
            <a:ext cx="3145241" cy="76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Step 2</a:t>
            </a:r>
            <a:endParaRPr lang="en-US" sz="4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897" y="1252156"/>
            <a:ext cx="3145241" cy="76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Step 1</a:t>
            </a:r>
            <a:endParaRPr lang="en-US" sz="4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3692" y="4949256"/>
            <a:ext cx="197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ride the Bus Muafakat Johor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90566" y="4912202"/>
            <a:ext cx="2753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Show </a:t>
            </a:r>
            <a:r>
              <a:rPr lang="en-US" dirty="0"/>
              <a:t>and touched the card on the sensors at the place provided whenever they take a bus and get off the bus.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1598" y="4912202"/>
            <a:ext cx="2327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a nice ride with Bus Muafakat Johor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7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Narkisim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SYUHADA</dc:creator>
  <cp:lastModifiedBy>SYUHADA</cp:lastModifiedBy>
  <cp:revision>5</cp:revision>
  <dcterms:created xsi:type="dcterms:W3CDTF">2017-07-10T04:43:15Z</dcterms:created>
  <dcterms:modified xsi:type="dcterms:W3CDTF">2017-07-10T06:51:17Z</dcterms:modified>
</cp:coreProperties>
</file>