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3" r:id="rId7"/>
    <p:sldId id="284" r:id="rId8"/>
    <p:sldId id="269" r:id="rId9"/>
    <p:sldId id="282" r:id="rId10"/>
    <p:sldId id="267" r:id="rId11"/>
    <p:sldId id="268" r:id="rId12"/>
    <p:sldId id="286" r:id="rId13"/>
    <p:sldId id="288" r:id="rId14"/>
    <p:sldId id="287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BusanHugj/FriendSourci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BusanHugj/FriendSourci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8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52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6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57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4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5624" y="2682039"/>
            <a:ext cx="12352375" cy="2077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900" kern="0" spc="3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FriendSourcing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64199" y="2977366"/>
            <a:ext cx="1486837" cy="1486837"/>
            <a:chOff x="8951935" y="3039430"/>
            <a:chExt cx="1486837" cy="14868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1935" y="3039430"/>
              <a:ext cx="1486837" cy="148683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657600" y="6435468"/>
            <a:ext cx="109728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100" smtClean="0">
                <a:solidFill>
                  <a:srgbClr val="FFFBF0"/>
                </a:solidFill>
                <a:latin typeface="Jalnan OTF" pitchFamily="34" charset="0"/>
              </a:rPr>
              <a:t>소셜 네트워크형 여행지 추천</a:t>
            </a:r>
            <a:r>
              <a:rPr lang="en-US" altLang="ko-KR" sz="3400" kern="0" spc="100" smtClean="0">
                <a:solidFill>
                  <a:srgbClr val="FFFBF0"/>
                </a:solidFill>
                <a:latin typeface="Jalnan OTF" pitchFamily="34" charset="0"/>
              </a:rPr>
              <a:t>&amp; </a:t>
            </a:r>
            <a:r>
              <a:rPr lang="ko-KR" altLang="en-US" sz="3400" kern="0" spc="100" smtClean="0">
                <a:solidFill>
                  <a:srgbClr val="FFFBF0"/>
                </a:solidFill>
                <a:latin typeface="Jalnan OTF" pitchFamily="34" charset="0"/>
              </a:rPr>
              <a:t>피드 작성 프로그램</a:t>
            </a:r>
            <a:endParaRPr lang="en-US" dirty="0"/>
          </a:p>
        </p:txBody>
      </p:sp>
      <p:sp>
        <p:nvSpPr>
          <p:cNvPr id="16" name="Object 22"/>
          <p:cNvSpPr txBox="1"/>
          <p:nvPr/>
        </p:nvSpPr>
        <p:spPr>
          <a:xfrm>
            <a:off x="11353800" y="838132"/>
            <a:ext cx="74763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100" smtClean="0">
                <a:solidFill>
                  <a:srgbClr val="FFFBF0"/>
                </a:solidFill>
                <a:latin typeface="Jalnan OTF" pitchFamily="34" charset="0"/>
              </a:rPr>
              <a:t>이경민 김형준 박솔찬 오태규 박성욱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95400" y="7886700"/>
            <a:ext cx="75180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GitHub</a:t>
            </a:r>
            <a:endParaRPr lang="en-US" sz="2400" dirty="0">
              <a:latin typeface="Jalnan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95400" y="8298183"/>
            <a:ext cx="3916925" cy="37566"/>
            <a:chOff x="1721170" y="5158097"/>
            <a:chExt cx="3916925" cy="37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>
            <a:hlinkClick r:id="rId6"/>
          </p:cNvPr>
          <p:cNvSpPr txBox="1"/>
          <p:nvPr/>
        </p:nvSpPr>
        <p:spPr>
          <a:xfrm>
            <a:off x="3376706" y="7314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https://github.com/BusanHugj/FriendSourcing</a:t>
            </a:r>
            <a:endParaRPr lang="ko-KR" altLang="en-US" sz="3200">
              <a:latin typeface="Jalnan OTF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260214"/>
            <a:ext cx="8735644" cy="1409897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1732940" y="5215209"/>
            <a:ext cx="87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Jalnan OTF"/>
              </a:rPr>
              <a:t>Ddl_final </a:t>
            </a:r>
            <a:r>
              <a:rPr lang="ko-KR" altLang="en-US" smtClean="0">
                <a:latin typeface="Jalnan OTF"/>
              </a:rPr>
              <a:t>다운로드 후 실행</a:t>
            </a:r>
            <a:r>
              <a:rPr lang="en-US" altLang="ko-KR" smtClean="0">
                <a:latin typeface="Jalnan OTF"/>
              </a:rPr>
              <a:t>, </a:t>
            </a:r>
            <a:r>
              <a:rPr lang="ko-KR" altLang="en-US" smtClean="0">
                <a:latin typeface="Jalnan OTF"/>
              </a:rPr>
              <a:t>테이블과 시퀀스 생성</a:t>
            </a:r>
            <a:endParaRPr lang="en-US" altLang="ko-KR" smtClean="0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5200" y="3266915"/>
            <a:ext cx="6241471" cy="469662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0277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5400" y="7886700"/>
            <a:ext cx="7518072" cy="461665"/>
            <a:chOff x="1676400" y="2332349"/>
            <a:chExt cx="7518072" cy="461665"/>
          </a:xfrm>
        </p:grpSpPr>
        <p:sp>
          <p:nvSpPr>
            <p:cNvPr id="7" name="Object 7"/>
            <p:cNvSpPr txBox="1"/>
            <p:nvPr/>
          </p:nvSpPr>
          <p:spPr>
            <a:xfrm>
              <a:off x="1676400" y="2332349"/>
              <a:ext cx="751807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smtClean="0">
                  <a:latin typeface="Jalnan OTF"/>
                </a:rPr>
                <a:t>GitHub</a:t>
              </a:r>
              <a:endParaRPr lang="en-US" sz="2400" dirty="0">
                <a:latin typeface="Jalnan OTF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676400" y="2743832"/>
              <a:ext cx="3916925" cy="37566"/>
              <a:chOff x="1721170" y="5158097"/>
              <a:chExt cx="3916925" cy="375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721170" y="5158097"/>
                <a:ext cx="3916925" cy="37566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>
            <a:hlinkClick r:id="rId6"/>
          </p:cNvPr>
          <p:cNvSpPr txBox="1"/>
          <p:nvPr/>
        </p:nvSpPr>
        <p:spPr>
          <a:xfrm>
            <a:off x="3376706" y="7314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Jalnan OTF"/>
              </a:rPr>
              <a:t>https://github.com/BusanHugj/FriendSourcing</a:t>
            </a:r>
            <a:endParaRPr lang="ko-KR" altLang="en-US" sz="3200">
              <a:latin typeface="Jalnan OTF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460" y="3118215"/>
            <a:ext cx="8735644" cy="1409897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1882531" y="6318714"/>
            <a:ext cx="87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Jalnan OTF"/>
              </a:rPr>
              <a:t>FS_final </a:t>
            </a:r>
            <a:r>
              <a:rPr lang="ko-KR" altLang="en-US" smtClean="0">
                <a:latin typeface="Jalnan OTF"/>
              </a:rPr>
              <a:t>다운로드 후 </a:t>
            </a:r>
            <a:r>
              <a:rPr lang="en-US" altLang="ko-KR" smtClean="0">
                <a:latin typeface="Jalnan OTF"/>
              </a:rPr>
              <a:t>Spring Framwork</a:t>
            </a:r>
            <a:r>
              <a:rPr lang="ko-KR" altLang="en-US" smtClean="0">
                <a:latin typeface="Jalnan OTF"/>
              </a:rPr>
              <a:t>로 </a:t>
            </a:r>
            <a:r>
              <a:rPr lang="en-US" altLang="ko-KR" smtClean="0">
                <a:latin typeface="Jalnan OTF"/>
              </a:rPr>
              <a:t>Import</a:t>
            </a:r>
          </a:p>
          <a:p>
            <a:endParaRPr lang="en-US" altLang="ko-KR">
              <a:latin typeface="Jalnan OTF"/>
            </a:endParaRPr>
          </a:p>
          <a:p>
            <a:r>
              <a:rPr lang="en-US" altLang="ko-KR" smtClean="0">
                <a:latin typeface="Jalnan OTF"/>
              </a:rPr>
              <a:t>Server.xml</a:t>
            </a:r>
            <a:r>
              <a:rPr lang="ko-KR" altLang="en-US" smtClean="0">
                <a:latin typeface="Jalnan OTF"/>
              </a:rPr>
              <a:t>의 해당 부분을 </a:t>
            </a:r>
            <a:r>
              <a:rPr lang="en-US" altLang="ko-KR" smtClean="0">
                <a:latin typeface="Jalnan OTF"/>
              </a:rPr>
              <a:t>port=“8182”</a:t>
            </a:r>
            <a:r>
              <a:rPr lang="ko-KR" altLang="en-US" smtClean="0">
                <a:latin typeface="Jalnan OTF"/>
              </a:rPr>
              <a:t>로 수정</a:t>
            </a:r>
            <a:endParaRPr lang="en-US" altLang="ko-KR" smtClean="0">
              <a:latin typeface="Jalnan OTF"/>
            </a:endParaRPr>
          </a:p>
          <a:p>
            <a:endParaRPr lang="en-US" altLang="ko-KR">
              <a:latin typeface="Jalnan OTF"/>
            </a:endParaRPr>
          </a:p>
          <a:p>
            <a:r>
              <a:rPr lang="ko-KR" altLang="en-US" smtClean="0">
                <a:latin typeface="Jalnan OTF"/>
              </a:rPr>
              <a:t>이후 </a:t>
            </a:r>
            <a:r>
              <a:rPr lang="en-US" altLang="ko-KR" smtClean="0">
                <a:latin typeface="Jalnan OTF"/>
              </a:rPr>
              <a:t>controller</a:t>
            </a:r>
            <a:r>
              <a:rPr lang="ko-KR" altLang="en-US" smtClean="0">
                <a:latin typeface="Jalnan OTF"/>
              </a:rPr>
              <a:t>로 실행</a:t>
            </a:r>
            <a:endParaRPr lang="ko-KR" altLang="en-US">
              <a:latin typeface="Jalnan OTF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2626234"/>
            <a:ext cx="3276600" cy="554163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531" y="4931960"/>
            <a:ext cx="8402223" cy="8764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3486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5400" y="7886700"/>
            <a:ext cx="7518072" cy="461665"/>
            <a:chOff x="1676400" y="2332349"/>
            <a:chExt cx="7518072" cy="461665"/>
          </a:xfrm>
        </p:grpSpPr>
        <p:sp>
          <p:nvSpPr>
            <p:cNvPr id="7" name="Object 7"/>
            <p:cNvSpPr txBox="1"/>
            <p:nvPr/>
          </p:nvSpPr>
          <p:spPr>
            <a:xfrm>
              <a:off x="1676400" y="2332349"/>
              <a:ext cx="751807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smtClean="0">
                  <a:latin typeface="Jalnan OTF"/>
                </a:rPr>
                <a:t>Kakao Api</a:t>
              </a:r>
              <a:endParaRPr lang="en-US" sz="2400" dirty="0">
                <a:latin typeface="Jalnan OTF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676400" y="2743832"/>
              <a:ext cx="3916925" cy="37566"/>
              <a:chOff x="1721170" y="5158097"/>
              <a:chExt cx="3916925" cy="375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721170" y="5158097"/>
                <a:ext cx="3916925" cy="37566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9372600" y="6614799"/>
            <a:ext cx="8470774" cy="211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Jalnan OTF"/>
              </a:rPr>
              <a:t>지도 </a:t>
            </a:r>
            <a:r>
              <a:rPr lang="en-US" altLang="ko-KR" dirty="0" smtClean="0">
                <a:latin typeface="Jalnan OTF"/>
              </a:rPr>
              <a:t>API</a:t>
            </a:r>
            <a:r>
              <a:rPr lang="ko-KR" altLang="en-US" dirty="0" smtClean="0">
                <a:latin typeface="Jalnan OTF"/>
              </a:rPr>
              <a:t>를 사용하기 위해</a:t>
            </a:r>
            <a:r>
              <a:rPr lang="en-US" altLang="ko-KR" dirty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kakao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mapAPI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홈페이지에 접속 후</a:t>
            </a:r>
            <a:endParaRPr lang="en-US" altLang="ko-KR" dirty="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Jalnan OTF"/>
              </a:rPr>
              <a:t>APP KEY </a:t>
            </a:r>
            <a:r>
              <a:rPr lang="ko-KR" altLang="en-US" smtClean="0">
                <a:latin typeface="Jalnan OTF"/>
              </a:rPr>
              <a:t>발급</a:t>
            </a:r>
            <a:r>
              <a:rPr lang="en-US" altLang="ko-KR" smtClean="0">
                <a:latin typeface="Jalnan OTF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Jalnan OTF"/>
              </a:rPr>
              <a:t>Java Script </a:t>
            </a:r>
            <a:r>
              <a:rPr lang="ko-KR" altLang="en-US" dirty="0" smtClean="0">
                <a:latin typeface="Jalnan OTF"/>
              </a:rPr>
              <a:t>키 를 복사한 뒤 </a:t>
            </a:r>
            <a:r>
              <a:rPr lang="en-US" altLang="ko-KR" dirty="0" err="1" smtClean="0">
                <a:latin typeface="Jalnan OTF"/>
              </a:rPr>
              <a:t>main.jsp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mypage.jsp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settings.jsp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파일에</a:t>
            </a:r>
            <a:endParaRPr lang="en-US" altLang="ko-KR" dirty="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Jalnan OTF"/>
              </a:rPr>
              <a:t>appkey</a:t>
            </a:r>
            <a:r>
              <a:rPr lang="ko-KR" altLang="en-US" dirty="0" smtClean="0">
                <a:latin typeface="Jalnan OTF"/>
              </a:rPr>
              <a:t>를 검색 후 사용자의 </a:t>
            </a:r>
            <a:r>
              <a:rPr lang="ko-KR" altLang="en-US" err="1" smtClean="0">
                <a:latin typeface="Jalnan OTF"/>
              </a:rPr>
              <a:t>앱키를</a:t>
            </a:r>
            <a:r>
              <a:rPr lang="ko-KR" altLang="en-US" smtClean="0">
                <a:latin typeface="Jalnan OTF"/>
              </a:rPr>
              <a:t> 붙여넣는다</a:t>
            </a:r>
            <a:r>
              <a:rPr lang="en-US" altLang="ko-KR" dirty="0" smtClean="0">
                <a:latin typeface="Jalnan OTF"/>
              </a:rPr>
              <a:t>.</a:t>
            </a:r>
            <a:endParaRPr lang="en-US" altLang="ko-KR" dirty="0">
              <a:latin typeface="Jalnan OTF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13" y="1958737"/>
            <a:ext cx="5784827" cy="24025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071800"/>
            <a:ext cx="5046100" cy="3884474"/>
          </a:xfrm>
          <a:prstGeom prst="rect">
            <a:avLst/>
          </a:prstGeom>
        </p:spPr>
      </p:pic>
      <p:sp>
        <p:nvSpPr>
          <p:cNvPr id="23" name="object 10"/>
          <p:cNvSpPr/>
          <p:nvPr/>
        </p:nvSpPr>
        <p:spPr>
          <a:xfrm>
            <a:off x="11057450" y="4305300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DB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2" y="5483664"/>
            <a:ext cx="8470774" cy="67026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80692" y="5676900"/>
            <a:ext cx="3315108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4746" y="6395011"/>
            <a:ext cx="59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APPKEY= </a:t>
            </a:r>
            <a:r>
              <a:rPr lang="ko-KR" altLang="en-US" smtClean="0"/>
              <a:t>와 </a:t>
            </a:r>
            <a:r>
              <a:rPr lang="en-US" altLang="ko-KR" smtClean="0"/>
              <a:t>&amp;libraries… </a:t>
            </a:r>
            <a:r>
              <a:rPr lang="ko-KR" altLang="en-US" smtClean="0"/>
              <a:t>사이에 붙여넣기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400" y="2019300"/>
            <a:ext cx="140154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1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21717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Upload.zip</a:t>
            </a:r>
            <a:r>
              <a:rPr lang="ko-KR" altLang="en-US" smtClean="0"/>
              <a:t>을 </a:t>
            </a:r>
            <a:r>
              <a:rPr lang="en-US" altLang="ko-KR" smtClean="0"/>
              <a:t>c </a:t>
            </a:r>
            <a:r>
              <a:rPr lang="ko-KR" altLang="en-US" smtClean="0"/>
              <a:t>드라이브 최상단에 압축 해제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086100"/>
            <a:ext cx="902143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1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25456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34104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 smtClean="0">
                <a:solidFill>
                  <a:srgbClr val="FDAAA2"/>
                </a:solidFill>
                <a:latin typeface="Jalnan OTF" pitchFamily="34" charset="0"/>
              </a:rPr>
              <a:t>기능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51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3314700"/>
            <a:ext cx="6400800" cy="416832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11764356" y="5377721"/>
            <a:ext cx="685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3"/>
          </p:cNvCxnSpPr>
          <p:nvPr/>
        </p:nvCxnSpPr>
        <p:spPr>
          <a:xfrm>
            <a:off x="12450156" y="5530121"/>
            <a:ext cx="351444" cy="2127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4847" y="2095500"/>
            <a:ext cx="9121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접속 시 최초로 출력되는 화면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프로필 이미지가 기본 이미지 </a:t>
            </a:r>
            <a:r>
              <a:rPr lang="en-US" altLang="ko-KR" sz="2000" smtClean="0">
                <a:latin typeface="Jalnan OTF"/>
              </a:rPr>
              <a:t>“default”</a:t>
            </a:r>
            <a:r>
              <a:rPr lang="ko-KR" altLang="en-US" sz="2000" smtClean="0">
                <a:latin typeface="Jalnan OTF"/>
              </a:rPr>
              <a:t>일 시</a:t>
            </a:r>
            <a:endParaRPr lang="en-US" altLang="ko-KR" sz="2000" smtClean="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프로필 이미지를 업데이트 할 수 있는 창이 생성된다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이미지 업로드 버튼을 클릭하면 프로필 이미지를 업데이트 가능</a:t>
            </a:r>
            <a:r>
              <a:rPr lang="en-US" altLang="ko-KR" sz="2000" smtClean="0">
                <a:latin typeface="Jalnan OTF"/>
              </a:rPr>
              <a:t>.</a:t>
            </a:r>
            <a:endParaRPr lang="ko-KR" altLang="en-US" sz="2000">
              <a:latin typeface="Jalnan OTF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010717" y="7664261"/>
            <a:ext cx="9507277" cy="1131817"/>
            <a:chOff x="7010717" y="7664261"/>
            <a:chExt cx="9507277" cy="113181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717" y="7664261"/>
              <a:ext cx="9507277" cy="5620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10717" y="8239048"/>
              <a:ext cx="9507277" cy="5570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6304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화면 </a:t>
            </a:r>
            <a:r>
              <a:rPr lang="en-US" altLang="ko-KR" sz="2000" smtClean="0">
                <a:latin typeface="Jalnan OTF"/>
              </a:rPr>
              <a:t>– </a:t>
            </a:r>
            <a:r>
              <a:rPr lang="ko-KR" altLang="en-US" sz="2000" smtClean="0">
                <a:latin typeface="Jalnan OTF"/>
              </a:rPr>
              <a:t>비로그인시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카카오 맵 </a:t>
            </a:r>
            <a:r>
              <a:rPr lang="en-US" altLang="ko-KR" sz="2000" smtClean="0">
                <a:latin typeface="Jalnan OTF"/>
              </a:rPr>
              <a:t>api</a:t>
            </a:r>
            <a:r>
              <a:rPr lang="ko-KR" altLang="en-US" sz="2000" smtClean="0">
                <a:latin typeface="Jalnan OTF"/>
              </a:rPr>
              <a:t>를 사용</a:t>
            </a:r>
            <a:r>
              <a:rPr lang="en-US" altLang="ko-KR" sz="2000" smtClean="0">
                <a:latin typeface="Jalnan OTF"/>
              </a:rPr>
              <a:t>, db</a:t>
            </a:r>
            <a:r>
              <a:rPr lang="ko-KR" altLang="en-US" sz="2000" smtClean="0">
                <a:latin typeface="Jalnan OTF"/>
              </a:rPr>
              <a:t>에 등록된 피드</a:t>
            </a:r>
            <a:r>
              <a:rPr lang="en-US" altLang="ko-KR" sz="2000" smtClean="0">
                <a:latin typeface="Jalnan OTF"/>
              </a:rPr>
              <a:t>/</a:t>
            </a:r>
            <a:r>
              <a:rPr lang="ko-KR" altLang="en-US" sz="2000" smtClean="0">
                <a:latin typeface="Jalnan OTF"/>
              </a:rPr>
              <a:t>장소 마커들이</a:t>
            </a:r>
            <a:endParaRPr lang="en-US" altLang="ko-KR" sz="2000" smtClean="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모두 출력된다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지도를 확대하면 마커들이 출력되지만</a:t>
            </a:r>
            <a:endParaRPr lang="en-US" altLang="ko-KR" sz="2000" smtClean="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축소하면 클러스터가 마커들을 통합해 출력된다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피드 리스트는 </a:t>
            </a:r>
            <a:r>
              <a:rPr lang="en-US" altLang="ko-KR" sz="2000" smtClean="0">
                <a:latin typeface="Jalnan OTF"/>
              </a:rPr>
              <a:t>ajax</a:t>
            </a:r>
            <a:r>
              <a:rPr lang="ko-KR" altLang="en-US" sz="2000" smtClean="0">
                <a:latin typeface="Jalnan OTF"/>
              </a:rPr>
              <a:t>를 사용해 스크롤이 바닥에 닿을시</a:t>
            </a:r>
            <a:endParaRPr lang="en-US" altLang="ko-KR" sz="2000" smtClean="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새로운 피드를 </a:t>
            </a:r>
            <a:r>
              <a:rPr lang="en-US" altLang="ko-KR" sz="2000" smtClean="0">
                <a:latin typeface="Jalnan OTF"/>
              </a:rPr>
              <a:t>3</a:t>
            </a:r>
            <a:r>
              <a:rPr lang="ko-KR" altLang="en-US" sz="2000" smtClean="0">
                <a:latin typeface="Jalnan OTF"/>
              </a:rPr>
              <a:t>개씩 새로고침 없이 불러오도록 구현</a:t>
            </a:r>
            <a:r>
              <a:rPr lang="en-US" altLang="ko-KR" sz="2000" smtClean="0">
                <a:latin typeface="Jalnan OTF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910557"/>
            <a:ext cx="6861725" cy="50292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6324600" y="7251297"/>
            <a:ext cx="6633124" cy="261226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52143" y="464969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Jalnan OTF"/>
              </a:rPr>
              <a:t>JavaScript </a:t>
            </a:r>
            <a:r>
              <a:rPr lang="ko-KR" altLang="en-US" smtClean="0">
                <a:latin typeface="Jalnan OTF"/>
              </a:rPr>
              <a:t>무한 스크롤 사용</a:t>
            </a:r>
            <a:endParaRPr lang="en-US" altLang="ko-KR" smtClean="0">
              <a:latin typeface="Jalnan OTF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24599" y="5291557"/>
            <a:ext cx="6633125" cy="190894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40986" y="5622225"/>
            <a:ext cx="234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Jalnan OTF"/>
              </a:rPr>
              <a:t>카카오 맵 </a:t>
            </a:r>
            <a:r>
              <a:rPr lang="en-US" altLang="ko-KR" smtClean="0">
                <a:latin typeface="Jalnan OTF"/>
              </a:rPr>
              <a:t>api </a:t>
            </a:r>
            <a:r>
              <a:rPr lang="ko-KR" altLang="en-US" smtClean="0">
                <a:latin typeface="Jalnan OTF"/>
              </a:rPr>
              <a:t>사용</a:t>
            </a:r>
            <a:endParaRPr lang="en-US" altLang="ko-KR" smtClean="0">
              <a:latin typeface="Jalnan OTF"/>
            </a:endParaRPr>
          </a:p>
          <a:p>
            <a:endParaRPr lang="en-US" altLang="ko-KR">
              <a:latin typeface="Jalnan OTF"/>
            </a:endParaRPr>
          </a:p>
          <a:p>
            <a:r>
              <a:rPr lang="ko-KR" altLang="en-US" smtClean="0">
                <a:latin typeface="Jalnan OTF"/>
              </a:rPr>
              <a:t>클러스터 기능 이용</a:t>
            </a:r>
            <a:endParaRPr lang="ko-KR" altLang="en-US">
              <a:latin typeface="Jalnan OTF"/>
            </a:endParaRPr>
          </a:p>
        </p:txBody>
      </p:sp>
      <p:cxnSp>
        <p:nvCxnSpPr>
          <p:cNvPr id="21" name="꺾인 연결선 20"/>
          <p:cNvCxnSpPr>
            <a:stCxn id="29" idx="1"/>
            <a:endCxn id="15" idx="3"/>
          </p:cNvCxnSpPr>
          <p:nvPr/>
        </p:nvCxnSpPr>
        <p:spPr>
          <a:xfrm rot="10800000">
            <a:off x="5486401" y="6083891"/>
            <a:ext cx="838199" cy="162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1658600" y="4834357"/>
            <a:ext cx="1066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0"/>
            <a:endCxn id="40" idx="2"/>
          </p:cNvCxnSpPr>
          <p:nvPr/>
        </p:nvCxnSpPr>
        <p:spPr>
          <a:xfrm rot="5400000" flipH="1" flipV="1">
            <a:off x="12268475" y="4223170"/>
            <a:ext cx="534712" cy="687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0" y="638887"/>
            <a:ext cx="3996487" cy="298229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0" name="TextBox 39"/>
          <p:cNvSpPr txBox="1"/>
          <p:nvPr/>
        </p:nvSpPr>
        <p:spPr>
          <a:xfrm>
            <a:off x="11277599" y="3930313"/>
            <a:ext cx="320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Jalnan OTF"/>
              </a:rPr>
              <a:t>테마 변경 가능</a:t>
            </a:r>
            <a:r>
              <a:rPr lang="en-US" altLang="ko-KR" smtClean="0">
                <a:latin typeface="Jalnan OTF"/>
              </a:rPr>
              <a:t>, </a:t>
            </a:r>
            <a:r>
              <a:rPr lang="ko-KR" altLang="en-US" smtClean="0">
                <a:latin typeface="Jalnan OTF"/>
              </a:rPr>
              <a:t>로그인 버튼</a:t>
            </a:r>
            <a:endParaRPr lang="ko-KR" altLang="en-US">
              <a:latin typeface="Jalnan OTF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380" y="437786"/>
            <a:ext cx="4188785" cy="329054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484" y="5502910"/>
            <a:ext cx="1593202" cy="1161959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7" name="꺾인 연결선 16"/>
          <p:cNvCxnSpPr>
            <a:stCxn id="4" idx="3"/>
            <a:endCxn id="5" idx="1"/>
          </p:cNvCxnSpPr>
          <p:nvPr/>
        </p:nvCxnSpPr>
        <p:spPr>
          <a:xfrm flipV="1">
            <a:off x="12957724" y="4834357"/>
            <a:ext cx="1194419" cy="3723070"/>
          </a:xfrm>
          <a:prstGeom prst="bentConnector3">
            <a:avLst>
              <a:gd name="adj1" fmla="val 18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1612" y="5753101"/>
            <a:ext cx="4802698" cy="2432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16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6" y="1740458"/>
            <a:ext cx="8205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화면 </a:t>
            </a:r>
            <a:r>
              <a:rPr lang="en-US" altLang="ko-KR" sz="2000" smtClean="0">
                <a:latin typeface="Jalnan OTF"/>
              </a:rPr>
              <a:t>- </a:t>
            </a:r>
            <a:r>
              <a:rPr lang="ko-KR" altLang="en-US" sz="2000" smtClean="0">
                <a:latin typeface="Jalnan OTF"/>
              </a:rPr>
              <a:t>로그인시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로그인 했을 시의 </a:t>
            </a:r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화면</a:t>
            </a:r>
            <a:r>
              <a:rPr lang="en-US" altLang="ko-KR" sz="2000" smtClean="0">
                <a:latin typeface="Jalnan OTF"/>
              </a:rPr>
              <a:t>,</a:t>
            </a:r>
          </a:p>
          <a:p>
            <a:r>
              <a:rPr lang="ko-KR" altLang="en-US" sz="2000" smtClean="0">
                <a:latin typeface="Jalnan OTF"/>
              </a:rPr>
              <a:t>기본적인 기능은 동일하지만 지도 상단의 </a:t>
            </a:r>
            <a:r>
              <a:rPr lang="en-US" altLang="ko-KR" sz="2000" smtClean="0">
                <a:latin typeface="Jalnan OTF"/>
              </a:rPr>
              <a:t>Follow/Other </a:t>
            </a:r>
            <a:r>
              <a:rPr lang="ko-KR" altLang="en-US" sz="2000" smtClean="0">
                <a:latin typeface="Jalnan OTF"/>
              </a:rPr>
              <a:t>버튼이 생성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클릭시 모든 회원의 피드가 출력되거나</a:t>
            </a:r>
            <a:r>
              <a:rPr lang="en-US" altLang="ko-KR" sz="2000" smtClean="0">
                <a:latin typeface="Jalnan OTF"/>
              </a:rPr>
              <a:t>, </a:t>
            </a:r>
          </a:p>
          <a:p>
            <a:r>
              <a:rPr lang="ko-KR" altLang="en-US" sz="2000" smtClean="0">
                <a:latin typeface="Jalnan OTF"/>
              </a:rPr>
              <a:t>자신이 팔로우한 회원들의 피드만 출력되게 할 수 있다</a:t>
            </a:r>
            <a:r>
              <a:rPr lang="en-US" altLang="ko-KR" sz="2000" smtClean="0">
                <a:latin typeface="Jalnan OTF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38057"/>
            <a:ext cx="5668238" cy="517505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372599" y="5143500"/>
            <a:ext cx="546335" cy="339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1700" y="4545677"/>
            <a:ext cx="5798274" cy="522701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10657569" y="65151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1600" y="4506489"/>
            <a:ext cx="654166" cy="408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0"/>
          </p:cNvCxnSpPr>
          <p:nvPr/>
        </p:nvCxnSpPr>
        <p:spPr>
          <a:xfrm rot="5400000" flipH="1" flipV="1">
            <a:off x="9816547" y="2893037"/>
            <a:ext cx="1115589" cy="2111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0" y="2929236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Jalnan OTF"/>
              </a:rPr>
              <a:t>프로필 이미지 출력</a:t>
            </a:r>
            <a:endParaRPr lang="en-US" altLang="ko-KR" smtClean="0">
              <a:latin typeface="Jalnan OTF"/>
            </a:endParaRPr>
          </a:p>
          <a:p>
            <a:endParaRPr lang="en-US" altLang="ko-KR" smtClean="0">
              <a:latin typeface="Jalnan OTF"/>
            </a:endParaRPr>
          </a:p>
          <a:p>
            <a:r>
              <a:rPr lang="ko-KR" altLang="en-US" smtClean="0">
                <a:latin typeface="Jalnan OTF"/>
              </a:rPr>
              <a:t>드롭 다운 형식의 메뉴</a:t>
            </a:r>
            <a:endParaRPr lang="ko-KR" altLang="en-US">
              <a:latin typeface="Jalnan OTF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0" y="1539939"/>
            <a:ext cx="2590800" cy="20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마커 클릭시</a:t>
            </a:r>
            <a:r>
              <a:rPr lang="en-US" altLang="ko-KR" sz="2000" smtClean="0">
                <a:latin typeface="Jalnan OTF"/>
              </a:rPr>
              <a:t>, ajax</a:t>
            </a:r>
            <a:r>
              <a:rPr lang="ko-KR" altLang="en-US" sz="2000" smtClean="0">
                <a:latin typeface="Jalnan OTF"/>
              </a:rPr>
              <a:t>를 중복 사용해 </a:t>
            </a:r>
            <a:endParaRPr lang="en-US" altLang="ko-KR" sz="2000" smtClean="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마커의 </a:t>
            </a:r>
            <a:r>
              <a:rPr lang="en-US" altLang="ko-KR" sz="2000" smtClean="0">
                <a:latin typeface="Jalnan OTF"/>
              </a:rPr>
              <a:t>x, y </a:t>
            </a:r>
            <a:r>
              <a:rPr lang="ko-KR" altLang="en-US" sz="2000" smtClean="0">
                <a:latin typeface="Jalnan OTF"/>
              </a:rPr>
              <a:t>좌표를 </a:t>
            </a:r>
            <a:r>
              <a:rPr lang="en-US" altLang="ko-KR" sz="2000" smtClean="0">
                <a:latin typeface="Jalnan OTF"/>
              </a:rPr>
              <a:t>db</a:t>
            </a:r>
            <a:r>
              <a:rPr lang="ko-KR" altLang="en-US" sz="2000" smtClean="0">
                <a:latin typeface="Jalnan OTF"/>
              </a:rPr>
              <a:t>와 대조 후 피드 커버 이미지들을 출력</a:t>
            </a:r>
            <a:r>
              <a:rPr lang="en-US" altLang="ko-KR" sz="2000" smtClean="0">
                <a:latin typeface="Jalnan OTF"/>
              </a:rPr>
              <a:t>,</a:t>
            </a:r>
          </a:p>
          <a:p>
            <a:r>
              <a:rPr lang="ko-KR" altLang="en-US" sz="2000" smtClean="0">
                <a:latin typeface="Jalnan OTF"/>
              </a:rPr>
              <a:t>커버 이미지 선택시 해당 피드를 출력한다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r>
              <a:rPr lang="ko-KR" altLang="en-US" sz="2000" smtClean="0">
                <a:latin typeface="Jalnan OTF"/>
              </a:rPr>
              <a:t>피드를 직접 클릭해도 같은 기능 수행</a:t>
            </a:r>
            <a:r>
              <a:rPr lang="en-US" altLang="ko-KR" sz="2000" smtClean="0">
                <a:latin typeface="Jalnan OTF"/>
              </a:rPr>
              <a:t>.</a:t>
            </a:r>
          </a:p>
          <a:p>
            <a:endParaRPr lang="en-US" altLang="ko-KR" sz="2000">
              <a:latin typeface="Jalnan OTF"/>
            </a:endParaRPr>
          </a:p>
          <a:p>
            <a:endParaRPr lang="en-US" altLang="ko-KR" sz="2000" smtClean="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009" y="4780019"/>
            <a:ext cx="3191887" cy="304114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1304" y="3485328"/>
            <a:ext cx="4410691" cy="611590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7199" y="1313517"/>
            <a:ext cx="1593202" cy="116195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/>
          <p:cNvSpPr/>
          <p:nvPr/>
        </p:nvSpPr>
        <p:spPr>
          <a:xfrm>
            <a:off x="8269433" y="256581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Jalnan OTF"/>
              </a:rPr>
              <a:t>마커 클릭 이벤트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9104209" y="3525191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1277600" y="5981700"/>
            <a:ext cx="762000" cy="63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09164" y="8248549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해당 장소에 입력된 피드들의</a:t>
            </a:r>
            <a:endParaRPr lang="en-US" altLang="ko-KR" smtClean="0"/>
          </a:p>
          <a:p>
            <a:r>
              <a:rPr lang="ko-KR" altLang="en-US" smtClean="0"/>
              <a:t>커버 이미지를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이미지 클릭시 해당 피드로 이동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9400" y="1622995"/>
            <a:ext cx="6077798" cy="543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819" y="7057392"/>
            <a:ext cx="6430623" cy="554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15154704" y="22499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Jalnan OTF"/>
              </a:rPr>
              <a:t>좌표 대조</a:t>
            </a:r>
            <a:endParaRPr lang="ko-KR" altLang="en-US">
              <a:latin typeface="Jalnan OTF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0967" y="7751233"/>
            <a:ext cx="1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커버 이미지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9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9072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Main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Main </a:t>
            </a:r>
            <a:r>
              <a:rPr lang="ko-KR" altLang="en-US" sz="2000" smtClean="0">
                <a:latin typeface="Jalnan OTF"/>
              </a:rPr>
              <a:t>화면 </a:t>
            </a:r>
            <a:r>
              <a:rPr lang="en-US" altLang="ko-KR" sz="2000" smtClean="0">
                <a:latin typeface="Jalnan OTF"/>
              </a:rPr>
              <a:t>- </a:t>
            </a:r>
            <a:r>
              <a:rPr lang="ko-KR" altLang="en-US" sz="2000" smtClean="0">
                <a:latin typeface="Jalnan OTF"/>
              </a:rPr>
              <a:t>피드</a:t>
            </a:r>
            <a:endParaRPr lang="en-US" altLang="ko-KR" sz="2000" smtClean="0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2140568"/>
            <a:ext cx="4296375" cy="597300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7620000" y="5310280"/>
            <a:ext cx="1905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20000" y="4243480"/>
            <a:ext cx="1219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20000" y="5691280"/>
            <a:ext cx="429637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736768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Jalnan OTF"/>
              </a:rPr>
              <a:t>Ajax </a:t>
            </a:r>
            <a:r>
              <a:rPr lang="ko-KR" altLang="en-US" sz="1400" smtClean="0">
                <a:latin typeface="Jalnan OTF"/>
              </a:rPr>
              <a:t>사용으로 새로고침 없이 댓글 최신화 가능</a:t>
            </a:r>
            <a:endParaRPr lang="ko-KR" altLang="en-US" sz="1400">
              <a:latin typeface="Jalnan OTF"/>
            </a:endParaRPr>
          </a:p>
        </p:txBody>
      </p:sp>
      <p:cxnSp>
        <p:nvCxnSpPr>
          <p:cNvPr id="18" name="꺾인 연결선 17"/>
          <p:cNvCxnSpPr>
            <a:stCxn id="7" idx="1"/>
            <a:endCxn id="15" idx="0"/>
          </p:cNvCxnSpPr>
          <p:nvPr/>
        </p:nvCxnSpPr>
        <p:spPr>
          <a:xfrm rot="10800000" flipV="1">
            <a:off x="5562600" y="6338980"/>
            <a:ext cx="2057400" cy="1028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77800" y="3238500"/>
            <a:ext cx="403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Jalnan OTF"/>
              </a:rPr>
              <a:t>A </a:t>
            </a:r>
            <a:r>
              <a:rPr lang="ko-KR" altLang="en-US" sz="1400" smtClean="0">
                <a:latin typeface="Jalnan OTF"/>
              </a:rPr>
              <a:t>태그 사용</a:t>
            </a:r>
            <a:r>
              <a:rPr lang="en-US" altLang="ko-KR" sz="1400" smtClean="0">
                <a:latin typeface="Jalnan OTF"/>
              </a:rPr>
              <a:t>, </a:t>
            </a:r>
            <a:r>
              <a:rPr lang="ko-KR" altLang="en-US" sz="1400" smtClean="0">
                <a:latin typeface="Jalnan OTF"/>
              </a:rPr>
              <a:t>클릭시 해쉬태그 검색창으로 이동</a:t>
            </a:r>
            <a:endParaRPr lang="ko-KR" altLang="en-US" sz="1400">
              <a:latin typeface="Jalnan OTF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8824" y="3720354"/>
            <a:ext cx="437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Jalnan OTF"/>
              </a:rPr>
              <a:t>Ajax </a:t>
            </a:r>
            <a:r>
              <a:rPr lang="ko-KR" altLang="en-US" sz="1400" smtClean="0">
                <a:latin typeface="Jalnan OTF"/>
              </a:rPr>
              <a:t>사용으로 좋아요와 취소가 새로고침 없이 가능</a:t>
            </a:r>
            <a:endParaRPr lang="ko-KR" altLang="en-US" sz="1400">
              <a:latin typeface="Jalnan OTF"/>
            </a:endParaRPr>
          </a:p>
        </p:txBody>
      </p:sp>
      <p:cxnSp>
        <p:nvCxnSpPr>
          <p:cNvPr id="28" name="꺾인 연결선 27"/>
          <p:cNvCxnSpPr>
            <a:stCxn id="5" idx="1"/>
            <a:endCxn id="39" idx="2"/>
          </p:cNvCxnSpPr>
          <p:nvPr/>
        </p:nvCxnSpPr>
        <p:spPr>
          <a:xfrm rot="10800000">
            <a:off x="5205112" y="4028132"/>
            <a:ext cx="2414888" cy="558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3"/>
            <a:endCxn id="35" idx="1"/>
          </p:cNvCxnSpPr>
          <p:nvPr/>
        </p:nvCxnSpPr>
        <p:spPr>
          <a:xfrm flipV="1">
            <a:off x="9525000" y="3392389"/>
            <a:ext cx="3352800" cy="2108391"/>
          </a:xfrm>
          <a:prstGeom prst="bentConnector3">
            <a:avLst>
              <a:gd name="adj1" fmla="val 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0789" y="4099501"/>
            <a:ext cx="4792912" cy="26531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040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098" y="2557130"/>
            <a:ext cx="7875387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Friend</a:t>
            </a:r>
          </a:p>
          <a:p>
            <a:r>
              <a:rPr lang="en-US" sz="5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Sourcing</a:t>
            </a:r>
            <a:endParaRPr lang="en-US" sz="5800" kern="0" spc="100" dirty="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5800" kern="0" spc="100" dirty="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-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704877" y="2707043"/>
            <a:ext cx="1228571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u="sng" kern="0" spc="100" dirty="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1</a:t>
            </a:r>
          </a:p>
          <a:p>
            <a:endParaRPr lang="en-US" sz="3800" u="sng" kern="0" spc="100" dirty="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2</a:t>
            </a:r>
          </a:p>
          <a:p>
            <a:endParaRPr lang="en-US" sz="3800" u="sng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3</a:t>
            </a:r>
          </a:p>
          <a:p>
            <a:endParaRPr lang="en-US" sz="3800" u="sng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en-US" sz="3800" u="sng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4</a:t>
            </a:r>
            <a:endParaRPr lang="en-US" sz="3800" u="sng" kern="0" spc="100" dirty="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281" y="5591934"/>
            <a:ext cx="49597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smtClean="0">
                <a:solidFill>
                  <a:srgbClr val="FFFBF0"/>
                </a:solidFill>
                <a:latin typeface="S-Core Dream 6 Bold" pitchFamily="34" charset="0"/>
              </a:rPr>
              <a:t>FriendSourcing</a:t>
            </a:r>
            <a:endParaRPr lang="en-US" sz="3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203098" y="6202617"/>
            <a:ext cx="4399465" cy="37566"/>
            <a:chOff x="2203098" y="6202617"/>
            <a:chExt cx="4399465" cy="375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203098" y="6202617"/>
              <a:ext cx="4399465" cy="375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23924" y="2707043"/>
            <a:ext cx="7300172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altLang="ko-KR" sz="3800" kern="0" spc="10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개발환경</a:t>
            </a:r>
            <a:endParaRPr lang="en-US" altLang="ko-KR" sz="3800" kern="0" spc="10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altLang="ko-KR" sz="3800" kern="0" spc="10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실행 방법</a:t>
            </a:r>
            <a:endParaRPr lang="en-US" sz="3800" kern="0" spc="100" dirty="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endParaRPr lang="en-US" sz="3800" kern="0" spc="100" dirty="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  <a:p>
            <a:r>
              <a:rPr lang="ko-KR" altLang="en-US" sz="3800" kern="0" spc="100" smtClean="0">
                <a:solidFill>
                  <a:srgbClr val="FFFBF0"/>
                </a:solidFill>
                <a:latin typeface="Jalnan OTF" pitchFamily="34" charset="0"/>
                <a:cs typeface="Jalnan OTF" pitchFamily="34" charset="0"/>
              </a:rPr>
              <a:t>기능 소개</a:t>
            </a:r>
            <a:endParaRPr lang="en-US" altLang="ko-KR" sz="3800" kern="0" spc="100" smtClean="0">
              <a:solidFill>
                <a:srgbClr val="FFFBF0"/>
              </a:solidFill>
              <a:latin typeface="Jalnan OTF" pitchFamily="34" charset="0"/>
              <a:cs typeface="Jalnan OTF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562600" y="3642442"/>
            <a:ext cx="662858" cy="662858"/>
            <a:chOff x="3938332" y="3536798"/>
            <a:chExt cx="662858" cy="6628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332" y="3536798"/>
              <a:ext cx="662858" cy="662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80881"/>
            <a:ext cx="7640191" cy="6838772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MyPage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34000" y="3105647"/>
            <a:ext cx="3048000" cy="2882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1"/>
            <a:endCxn id="11" idx="3"/>
          </p:cNvCxnSpPr>
          <p:nvPr/>
        </p:nvCxnSpPr>
        <p:spPr>
          <a:xfrm rot="10800000" flipV="1">
            <a:off x="4572000" y="4546837"/>
            <a:ext cx="762000" cy="2025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809" y="5988027"/>
            <a:ext cx="3830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Jalnan OTF"/>
              </a:rPr>
              <a:t>검색화면</a:t>
            </a:r>
            <a:endParaRPr lang="en-US" altLang="ko-KR" sz="1400" smtClean="0">
              <a:latin typeface="Jalnan OTF"/>
            </a:endParaRPr>
          </a:p>
          <a:p>
            <a:endParaRPr lang="en-US" altLang="ko-KR" sz="1400">
              <a:latin typeface="Jalnan OTF"/>
            </a:endParaRPr>
          </a:p>
          <a:p>
            <a:r>
              <a:rPr lang="ko-KR" altLang="en-US" sz="1400" smtClean="0">
                <a:latin typeface="Jalnan OTF"/>
              </a:rPr>
              <a:t>키워드 검색시 장소 정보를 담은 마커 출력 </a:t>
            </a:r>
            <a:endParaRPr lang="en-US" altLang="ko-KR" sz="1400" smtClean="0">
              <a:latin typeface="Jalnan OTF"/>
            </a:endParaRPr>
          </a:p>
          <a:p>
            <a:endParaRPr lang="en-US" altLang="ko-KR" sz="1400">
              <a:latin typeface="Jalnan OTF"/>
            </a:endParaRPr>
          </a:p>
          <a:p>
            <a:endParaRPr lang="ko-KR" altLang="en-US" sz="1400">
              <a:latin typeface="Jalnan OTF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86400" y="5988027"/>
            <a:ext cx="6858000" cy="182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29" idx="3"/>
          </p:cNvCxnSpPr>
          <p:nvPr/>
        </p:nvCxnSpPr>
        <p:spPr>
          <a:xfrm>
            <a:off x="12344400" y="6902427"/>
            <a:ext cx="115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0654" y="2055226"/>
            <a:ext cx="4191585" cy="733527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2" name="TextBox 41"/>
          <p:cNvSpPr txBox="1"/>
          <p:nvPr/>
        </p:nvSpPr>
        <p:spPr>
          <a:xfrm>
            <a:off x="13500654" y="574866"/>
            <a:ext cx="4191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Jalnan OTF"/>
              </a:rPr>
              <a:t>작성한 피드수</a:t>
            </a:r>
            <a:r>
              <a:rPr lang="en-US" altLang="ko-KR" sz="1600" smtClean="0">
                <a:latin typeface="Jalnan OTF"/>
              </a:rPr>
              <a:t>, </a:t>
            </a:r>
            <a:r>
              <a:rPr lang="ko-KR" altLang="en-US" sz="1600" smtClean="0">
                <a:latin typeface="Jalnan OTF"/>
              </a:rPr>
              <a:t>자신의 팔로워 수와</a:t>
            </a:r>
            <a:endParaRPr lang="en-US" altLang="ko-KR" sz="1600" smtClean="0">
              <a:latin typeface="Jalnan OTF"/>
            </a:endParaRPr>
          </a:p>
          <a:p>
            <a:r>
              <a:rPr lang="ko-KR" altLang="en-US" sz="1600" smtClean="0">
                <a:latin typeface="Jalnan OTF"/>
              </a:rPr>
              <a:t>자신이 팔로잉한 수 출력</a:t>
            </a:r>
            <a:endParaRPr lang="en-US" altLang="ko-KR" sz="1600" smtClean="0">
              <a:latin typeface="Jalnan OTF"/>
            </a:endParaRPr>
          </a:p>
          <a:p>
            <a:endParaRPr lang="en-US" altLang="ko-KR" sz="1600">
              <a:latin typeface="Jalnan OTF"/>
            </a:endParaRPr>
          </a:p>
          <a:p>
            <a:r>
              <a:rPr lang="ko-KR" altLang="en-US" sz="1600" smtClean="0">
                <a:latin typeface="Jalnan OTF"/>
              </a:rPr>
              <a:t>팔로워</a:t>
            </a:r>
            <a:r>
              <a:rPr lang="en-US" altLang="ko-KR" sz="1600" smtClean="0">
                <a:latin typeface="Jalnan OTF"/>
              </a:rPr>
              <a:t>, </a:t>
            </a:r>
            <a:r>
              <a:rPr lang="ko-KR" altLang="en-US" sz="1600" smtClean="0">
                <a:latin typeface="Jalnan OTF"/>
              </a:rPr>
              <a:t>팔로잉 클릭시 우측 사이드바 생성</a:t>
            </a:r>
            <a:endParaRPr lang="ko-KR" altLang="en-US" sz="160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309390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MyPage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0" y="2454523"/>
            <a:ext cx="5633310" cy="59350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10966342" y="2454523"/>
            <a:ext cx="2819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1"/>
            <a:endCxn id="6" idx="3"/>
          </p:cNvCxnSpPr>
          <p:nvPr/>
        </p:nvCxnSpPr>
        <p:spPr>
          <a:xfrm rot="10800000" flipV="1">
            <a:off x="10338164" y="2683122"/>
            <a:ext cx="628179" cy="2787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51563" y="5036035"/>
            <a:ext cx="7086600" cy="86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Jalnan OTF"/>
              </a:rPr>
              <a:t>무한 스크롤 </a:t>
            </a:r>
            <a:r>
              <a:rPr lang="en-US" altLang="ko-KR" smtClean="0">
                <a:latin typeface="Jalnan OTF"/>
              </a:rPr>
              <a:t>ajax</a:t>
            </a:r>
            <a:r>
              <a:rPr lang="ko-KR" altLang="en-US" smtClean="0">
                <a:latin typeface="Jalnan OTF"/>
              </a:rPr>
              <a:t>를 내가 작성한 글</a:t>
            </a:r>
            <a:r>
              <a:rPr lang="en-US" altLang="ko-KR" smtClean="0">
                <a:latin typeface="Jalnan OTF"/>
              </a:rPr>
              <a:t>, </a:t>
            </a:r>
            <a:r>
              <a:rPr lang="ko-KR" altLang="en-US" smtClean="0">
                <a:latin typeface="Jalnan OTF"/>
              </a:rPr>
              <a:t>태그받은 글</a:t>
            </a:r>
            <a:r>
              <a:rPr lang="en-US" altLang="ko-KR" smtClean="0">
                <a:latin typeface="Jalnan OTF"/>
              </a:rPr>
              <a:t>, </a:t>
            </a:r>
            <a:r>
              <a:rPr lang="ko-KR" altLang="en-US" smtClean="0">
                <a:latin typeface="Jalnan OTF"/>
              </a:rPr>
              <a:t>내가 좋아요한 글 세가지로 구현 후 출력</a:t>
            </a:r>
            <a:endParaRPr lang="ko-KR" altLang="en-US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372798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20" y="1638300"/>
            <a:ext cx="6320422" cy="83246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MyPage </a:t>
            </a:r>
            <a:r>
              <a:rPr lang="ko-KR" altLang="en-US" sz="2000" smtClean="0">
                <a:latin typeface="Jalnan OTF"/>
              </a:rPr>
              <a:t>화면 </a:t>
            </a:r>
            <a:r>
              <a:rPr lang="en-US" altLang="ko-KR" sz="2000" smtClean="0">
                <a:latin typeface="Jalnan OTF"/>
              </a:rPr>
              <a:t>– </a:t>
            </a:r>
            <a:r>
              <a:rPr lang="ko-KR" altLang="en-US" sz="2000" smtClean="0">
                <a:latin typeface="Jalnan OTF"/>
              </a:rPr>
              <a:t>피드 작성</a:t>
            </a:r>
            <a:endParaRPr lang="en-US" altLang="ko-KR" sz="2000" smtClean="0">
              <a:latin typeface="Jalnan OTF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0" y="3419594"/>
            <a:ext cx="62484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6837" y="2917381"/>
            <a:ext cx="4314659" cy="78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Jalnan OTF"/>
              </a:rPr>
              <a:t>JavaScript </a:t>
            </a:r>
            <a:r>
              <a:rPr lang="ko-KR" altLang="en-US" sz="1600" smtClean="0">
                <a:latin typeface="Jalnan OTF"/>
              </a:rPr>
              <a:t>정규식 사용으로</a:t>
            </a:r>
            <a:endParaRPr lang="en-US" altLang="ko-KR" sz="160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Jalnan OTF"/>
              </a:rPr>
              <a:t># </a:t>
            </a:r>
            <a:r>
              <a:rPr lang="ko-KR" altLang="en-US" sz="1600" smtClean="0">
                <a:latin typeface="Jalnan OTF"/>
              </a:rPr>
              <a:t>사용시 자동으로 해쉬태그로 인식</a:t>
            </a:r>
            <a:endParaRPr lang="ko-KR" altLang="en-US" sz="1600">
              <a:latin typeface="Jalnan OTF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33" y="4036002"/>
            <a:ext cx="4505954" cy="4763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꺾인 연결선 10"/>
          <p:cNvCxnSpPr>
            <a:stCxn id="7" idx="1"/>
            <a:endCxn id="9" idx="3"/>
          </p:cNvCxnSpPr>
          <p:nvPr/>
        </p:nvCxnSpPr>
        <p:spPr>
          <a:xfrm rot="10800000" flipV="1">
            <a:off x="5359088" y="4257794"/>
            <a:ext cx="355913" cy="16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714999" y="5095994"/>
            <a:ext cx="2743201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01807" y="4897789"/>
            <a:ext cx="2719363" cy="78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Jalnan OTF"/>
              </a:rPr>
              <a:t>Png, jpg, jpeg </a:t>
            </a:r>
            <a:r>
              <a:rPr lang="ko-KR" altLang="en-US" sz="1600" smtClean="0">
                <a:latin typeface="Jalnan OTF"/>
              </a:rPr>
              <a:t>등 이미지 업로드 가능</a:t>
            </a:r>
            <a:endParaRPr lang="ko-KR" altLang="en-US" sz="1600">
              <a:latin typeface="Jalnan OTF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771" y="5854571"/>
            <a:ext cx="3217631" cy="22623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5714999" y="6619994"/>
            <a:ext cx="2743201" cy="1114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2" idx="1"/>
            <a:endCxn id="17" idx="3"/>
          </p:cNvCxnSpPr>
          <p:nvPr/>
        </p:nvCxnSpPr>
        <p:spPr>
          <a:xfrm flipH="1">
            <a:off x="5253402" y="5857994"/>
            <a:ext cx="461597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000" y="5342463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Jalnan OTF"/>
              </a:rPr>
              <a:t>별점 입력 가능</a:t>
            </a:r>
            <a:endParaRPr lang="ko-KR" altLang="en-US" sz="1600">
              <a:latin typeface="Jalnan OTF"/>
            </a:endParaRPr>
          </a:p>
        </p:txBody>
      </p:sp>
      <p:cxnSp>
        <p:nvCxnSpPr>
          <p:cNvPr id="27" name="꺾인 연결선 26"/>
          <p:cNvCxnSpPr>
            <a:stCxn id="18" idx="3"/>
            <a:endCxn id="23" idx="1"/>
          </p:cNvCxnSpPr>
          <p:nvPr/>
        </p:nvCxnSpPr>
        <p:spPr>
          <a:xfrm flipV="1">
            <a:off x="8458200" y="5511740"/>
            <a:ext cx="4495800" cy="166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714999" y="8296394"/>
            <a:ext cx="6377843" cy="1266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954000" y="8400864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Jalnan OTF"/>
              </a:rPr>
              <a:t>피드를 태그할 회원 추가 가능</a:t>
            </a:r>
            <a:endParaRPr lang="ko-KR" altLang="en-US" sz="1600">
              <a:latin typeface="Jalnan OTF"/>
            </a:endParaRPr>
          </a:p>
        </p:txBody>
      </p:sp>
      <p:cxnSp>
        <p:nvCxnSpPr>
          <p:cNvPr id="41" name="꺾인 연결선 40"/>
          <p:cNvCxnSpPr>
            <a:stCxn id="38" idx="3"/>
            <a:endCxn id="39" idx="1"/>
          </p:cNvCxnSpPr>
          <p:nvPr/>
        </p:nvCxnSpPr>
        <p:spPr>
          <a:xfrm flipV="1">
            <a:off x="12092842" y="8570141"/>
            <a:ext cx="861158" cy="35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2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MyPage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703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MyPage </a:t>
            </a:r>
            <a:r>
              <a:rPr lang="ko-KR" altLang="en-US" sz="2000" smtClean="0">
                <a:latin typeface="Jalnan OTF"/>
              </a:rPr>
              <a:t>화면 </a:t>
            </a:r>
            <a:r>
              <a:rPr lang="en-US" altLang="ko-KR" sz="2000" smtClean="0">
                <a:latin typeface="Jalnan OTF"/>
              </a:rPr>
              <a:t>– </a:t>
            </a:r>
            <a:r>
              <a:rPr lang="ko-KR" altLang="en-US" sz="2000" smtClean="0">
                <a:latin typeface="Jalnan OTF"/>
              </a:rPr>
              <a:t>피드 수정</a:t>
            </a:r>
            <a:r>
              <a:rPr lang="en-US" altLang="ko-KR" sz="2000" smtClean="0">
                <a:latin typeface="Jalnan OTF"/>
              </a:rPr>
              <a:t>/</a:t>
            </a:r>
            <a:r>
              <a:rPr lang="ko-KR" altLang="en-US" sz="2000" smtClean="0">
                <a:latin typeface="Jalnan OTF"/>
              </a:rPr>
              <a:t>삭제</a:t>
            </a:r>
            <a:endParaRPr lang="en-US" altLang="ko-KR" sz="2000" smtClean="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415" y="2371905"/>
            <a:ext cx="5020376" cy="650648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391400" y="7353300"/>
            <a:ext cx="609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3"/>
          </p:cNvCxnSpPr>
          <p:nvPr/>
        </p:nvCxnSpPr>
        <p:spPr>
          <a:xfrm flipV="1">
            <a:off x="8001000" y="3165784"/>
            <a:ext cx="1371600" cy="4378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25000" y="267359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ㅇㄹㅇ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6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Setting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2947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setting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Jalnan OTF"/>
              </a:rPr>
              <a:t>모든 회원 정보는</a:t>
            </a:r>
            <a:endParaRPr lang="en-US" altLang="ko-KR" sz="200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Jalnan OTF"/>
              </a:rPr>
              <a:t>새로고침 없이 수정 가능</a:t>
            </a:r>
            <a:endParaRPr lang="en-US" altLang="ko-KR" sz="2000" smtClean="0">
              <a:latin typeface="Jalnan OTF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706712"/>
            <a:ext cx="8449411" cy="70583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9906000" y="2476500"/>
            <a:ext cx="1676400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3"/>
            <a:endCxn id="6" idx="1"/>
          </p:cNvCxnSpPr>
          <p:nvPr/>
        </p:nvCxnSpPr>
        <p:spPr>
          <a:xfrm flipV="1">
            <a:off x="11582400" y="1221197"/>
            <a:ext cx="2391314" cy="201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3714" y="612498"/>
            <a:ext cx="3734194" cy="1217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9118" y="2556066"/>
            <a:ext cx="2723385" cy="30319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6236" y="6314234"/>
            <a:ext cx="4237888" cy="245082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334000" y="6896100"/>
            <a:ext cx="79248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6" idx="3"/>
            <a:endCxn id="14" idx="1"/>
          </p:cNvCxnSpPr>
          <p:nvPr/>
        </p:nvCxnSpPr>
        <p:spPr>
          <a:xfrm flipV="1">
            <a:off x="13258800" y="4072066"/>
            <a:ext cx="1220318" cy="3281234"/>
          </a:xfrm>
          <a:prstGeom prst="bentConnector3">
            <a:avLst>
              <a:gd name="adj1" fmla="val 26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15621000" y="575310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13197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Search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01100"/>
            <a:ext cx="1592241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4548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search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Jalnan OTF"/>
              </a:rPr>
              <a:t>검색어 입력시 검색어와</a:t>
            </a:r>
            <a:endParaRPr lang="en-US" altLang="ko-KR" sz="2000" smtClean="0">
              <a:latin typeface="Jalnan OTF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latin typeface="Jalnan OTF"/>
              </a:rPr>
              <a:t>해시태그</a:t>
            </a:r>
            <a:r>
              <a:rPr lang="en-US" altLang="ko-KR" sz="2000" smtClean="0">
                <a:latin typeface="Jalnan OTF"/>
              </a:rPr>
              <a:t>(#)</a:t>
            </a:r>
            <a:r>
              <a:rPr lang="ko-KR" altLang="en-US" sz="2000">
                <a:latin typeface="Jalnan OTF"/>
              </a:rPr>
              <a:t>가</a:t>
            </a:r>
            <a:r>
              <a:rPr lang="ko-KR" altLang="en-US" sz="2000" smtClean="0">
                <a:latin typeface="Jalnan OTF"/>
              </a:rPr>
              <a:t> 일치하는 피드를 출력</a:t>
            </a:r>
            <a:endParaRPr lang="en-US" altLang="ko-KR" sz="2000" smtClean="0">
              <a:latin typeface="Jalnan OTF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4352304"/>
            <a:ext cx="9621593" cy="44487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77" y="4903599"/>
            <a:ext cx="6324600" cy="6332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77" y="4047621"/>
            <a:ext cx="5601482" cy="4858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446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31" name="Object 7"/>
          <p:cNvSpPr txBox="1"/>
          <p:nvPr/>
        </p:nvSpPr>
        <p:spPr>
          <a:xfrm>
            <a:off x="1194847" y="8389618"/>
            <a:ext cx="26151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>
                <a:latin typeface="Jalnan OTF"/>
              </a:rPr>
              <a:t>anotherPage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194847" y="8821892"/>
            <a:ext cx="2234153" cy="45719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66837" y="1740458"/>
            <a:ext cx="45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Jalnan OTF"/>
              </a:rPr>
              <a:t>anotherPage </a:t>
            </a:r>
            <a:r>
              <a:rPr lang="ko-KR" altLang="en-US" sz="2000" smtClean="0">
                <a:latin typeface="Jalnan OTF"/>
              </a:rPr>
              <a:t>화면</a:t>
            </a:r>
            <a:endParaRPr lang="en-US" altLang="ko-KR" sz="2000" smtClean="0">
              <a:latin typeface="Jalnan OTF"/>
            </a:endParaRPr>
          </a:p>
          <a:p>
            <a:endParaRPr lang="en-US" altLang="ko-KR" sz="2000">
              <a:latin typeface="Jalnan OTF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6209" y="2448344"/>
            <a:ext cx="4410691" cy="611590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12948609" y="6134100"/>
            <a:ext cx="609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10" idx="3"/>
          </p:cNvCxnSpPr>
          <p:nvPr/>
        </p:nvCxnSpPr>
        <p:spPr>
          <a:xfrm rot="10800000">
            <a:off x="11658601" y="1353980"/>
            <a:ext cx="1290009" cy="4856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0" y="103081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회원의 이름을 클릭하면</a:t>
            </a:r>
            <a:endParaRPr lang="en-US" altLang="ko-KR" smtClean="0"/>
          </a:p>
          <a:p>
            <a:r>
              <a:rPr lang="ko-KR" altLang="en-US" smtClean="0"/>
              <a:t>해당 회원의 페이지로 이동 가능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493" y="3183781"/>
            <a:ext cx="9935962" cy="1914792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8839200" y="2249345"/>
            <a:ext cx="457200" cy="45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334605" y="3183781"/>
            <a:ext cx="914400" cy="832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33949" y="5551775"/>
            <a:ext cx="55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버튼 클릭시 해당 회원을 팔로우 할 수 있다</a:t>
            </a:r>
            <a:endParaRPr lang="ko-KR" altLang="en-US"/>
          </a:p>
        </p:txBody>
      </p:sp>
      <p:cxnSp>
        <p:nvCxnSpPr>
          <p:cNvPr id="26" name="꺾인 연결선 25"/>
          <p:cNvCxnSpPr>
            <a:stCxn id="17" idx="2"/>
            <a:endCxn id="23" idx="0"/>
          </p:cNvCxnSpPr>
          <p:nvPr/>
        </p:nvCxnSpPr>
        <p:spPr>
          <a:xfrm rot="5400000">
            <a:off x="8793170" y="3553140"/>
            <a:ext cx="1535668" cy="2461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666" y="6896100"/>
            <a:ext cx="3172268" cy="1238423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>
          <a:xfrm>
            <a:off x="7743805" y="6182047"/>
            <a:ext cx="457200" cy="45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1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5693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 dirty="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41458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44010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786695" y="6438900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7210260" cy="152400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Jalnan OTF"/>
              </a:rPr>
              <a:t>FriendSourcing </a:t>
            </a:r>
            <a:r>
              <a:rPr lang="ko-KR" altLang="en-US" sz="3200" smtClean="0">
                <a:latin typeface="Jalnan OTF"/>
              </a:rPr>
              <a:t>소개</a:t>
            </a:r>
            <a:endParaRPr lang="ko-KR" altLang="en-US" sz="3200">
              <a:latin typeface="Jalnan OT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160" y="3467100"/>
            <a:ext cx="70578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FriendSourcing </a:t>
            </a:r>
            <a:r>
              <a:rPr lang="ko-KR" altLang="en-US" sz="3200" smtClean="0"/>
              <a:t>이란</a:t>
            </a:r>
            <a:r>
              <a:rPr lang="en-US" altLang="ko-KR" sz="3200" smtClean="0"/>
              <a:t>?</a:t>
            </a:r>
          </a:p>
          <a:p>
            <a:endParaRPr lang="en-US" altLang="ko-KR"/>
          </a:p>
          <a:p>
            <a:r>
              <a:rPr lang="ko-KR" altLang="en-US"/>
              <a:t>믿을만한 온라인 친구들로부터 정보</a:t>
            </a:r>
            <a:r>
              <a:rPr lang="en-US" altLang="ko-KR"/>
              <a:t>, </a:t>
            </a:r>
            <a:r>
              <a:rPr lang="ko-KR" altLang="en-US"/>
              <a:t>추천</a:t>
            </a:r>
            <a:r>
              <a:rPr lang="en-US" altLang="ko-KR"/>
              <a:t>, </a:t>
            </a:r>
            <a:r>
              <a:rPr lang="ko-KR" altLang="en-US"/>
              <a:t>피드백 등을 받는 </a:t>
            </a:r>
            <a:r>
              <a:rPr lang="ko-KR" altLang="en-US" smtClean="0"/>
              <a:t>것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단어의 뜻 과 같이 인터넷 상으로 여행지의 후기와 사진 등을 얻고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서로 소통할 수 있는 공간을 목적으로 개발된 프로젝트입니다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53741" y="3467100"/>
            <a:ext cx="78960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FriendSourcing</a:t>
            </a:r>
            <a:r>
              <a:rPr lang="ko-KR" altLang="en-US" sz="3200" smtClean="0"/>
              <a:t>의 기능</a:t>
            </a:r>
            <a:endParaRPr lang="en-US" altLang="ko-KR" sz="3200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회원관리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피드 작성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지도와 관련된 여러 상호작용</a:t>
            </a:r>
            <a:endParaRPr lang="en-US" altLang="ko-KR"/>
          </a:p>
          <a:p>
            <a:endParaRPr lang="en-US" altLang="ko-KR" smtClean="0"/>
          </a:p>
        </p:txBody>
      </p:sp>
      <p:grpSp>
        <p:nvGrpSpPr>
          <p:cNvPr id="21" name="그룹 1007"/>
          <p:cNvGrpSpPr/>
          <p:nvPr/>
        </p:nvGrpSpPr>
        <p:grpSpPr>
          <a:xfrm>
            <a:off x="2042160" y="6479220"/>
            <a:ext cx="1843947" cy="95974"/>
            <a:chOff x="943141" y="9342513"/>
            <a:chExt cx="1843947" cy="95974"/>
          </a:xfrm>
        </p:grpSpPr>
        <p:pic>
          <p:nvPicPr>
            <p:cNvPr id="22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786695" y="6438900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7210260" cy="152400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Jalnan OTF"/>
              </a:rPr>
              <a:t>FriendSourcing </a:t>
            </a:r>
            <a:r>
              <a:rPr lang="ko-KR" altLang="en-US" sz="3200" smtClean="0">
                <a:latin typeface="Jalnan OTF"/>
              </a:rPr>
              <a:t>소개</a:t>
            </a:r>
            <a:endParaRPr lang="ko-KR" altLang="en-US" sz="3200">
              <a:latin typeface="Jalnan OT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160" y="3467100"/>
            <a:ext cx="70578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FriendSourcing </a:t>
            </a:r>
            <a:r>
              <a:rPr lang="ko-KR" altLang="en-US" sz="3200" smtClean="0"/>
              <a:t>이란</a:t>
            </a:r>
            <a:r>
              <a:rPr lang="en-US" altLang="ko-KR" sz="3200" smtClean="0"/>
              <a:t>?</a:t>
            </a:r>
          </a:p>
          <a:p>
            <a:endParaRPr lang="en-US" altLang="ko-KR"/>
          </a:p>
          <a:p>
            <a:r>
              <a:rPr lang="ko-KR" altLang="en-US"/>
              <a:t>믿을만한 온라인 친구들로부터 정보</a:t>
            </a:r>
            <a:r>
              <a:rPr lang="en-US" altLang="ko-KR"/>
              <a:t>, </a:t>
            </a:r>
            <a:r>
              <a:rPr lang="ko-KR" altLang="en-US"/>
              <a:t>추천</a:t>
            </a:r>
            <a:r>
              <a:rPr lang="en-US" altLang="ko-KR"/>
              <a:t>, </a:t>
            </a:r>
            <a:r>
              <a:rPr lang="ko-KR" altLang="en-US"/>
              <a:t>피드백 등을 받는 </a:t>
            </a:r>
            <a:r>
              <a:rPr lang="ko-KR" altLang="en-US" smtClean="0"/>
              <a:t>것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단어의 뜻 과 같이 인터넷 상으로 여행지의 후기와 사진 등을 얻고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서로 소통할 수 있는 공간을 목적으로 개발된 프로젝트입니다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53741" y="3467100"/>
            <a:ext cx="78960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FriendSourcing</a:t>
            </a:r>
            <a:r>
              <a:rPr lang="ko-KR" altLang="en-US" sz="3200" smtClean="0"/>
              <a:t>의 기능</a:t>
            </a:r>
            <a:endParaRPr lang="en-US" altLang="ko-KR" sz="3200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회원관리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피드 작성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지도와 관련된 여러 상호작용</a:t>
            </a:r>
            <a:endParaRPr lang="en-US" altLang="ko-KR"/>
          </a:p>
          <a:p>
            <a:endParaRPr lang="en-US" altLang="ko-KR" smtClean="0"/>
          </a:p>
        </p:txBody>
      </p:sp>
      <p:grpSp>
        <p:nvGrpSpPr>
          <p:cNvPr id="21" name="그룹 1007"/>
          <p:cNvGrpSpPr/>
          <p:nvPr/>
        </p:nvGrpSpPr>
        <p:grpSpPr>
          <a:xfrm>
            <a:off x="2042160" y="6479220"/>
            <a:ext cx="1843947" cy="95974"/>
            <a:chOff x="943141" y="9342513"/>
            <a:chExt cx="1843947" cy="95974"/>
          </a:xfrm>
        </p:grpSpPr>
        <p:pic>
          <p:nvPicPr>
            <p:cNvPr id="22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61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41458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44010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개발 환경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/>
          <p:cNvGrpSpPr/>
          <p:nvPr/>
        </p:nvGrpSpPr>
        <p:grpSpPr>
          <a:xfrm>
            <a:off x="1819848" y="1805972"/>
            <a:ext cx="2447352" cy="137128"/>
            <a:chOff x="943141" y="9342513"/>
            <a:chExt cx="1843947" cy="95974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57400" y="1221197"/>
            <a:ext cx="698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Jalnan OTF"/>
              </a:rPr>
              <a:t>개발 환경</a:t>
            </a:r>
            <a:endParaRPr lang="ko-KR" altLang="en-US" sz="3200">
              <a:latin typeface="Jalnan OTF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54" y="2427138"/>
            <a:ext cx="3708897" cy="222533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4" name="Picture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1160961" y="2427138"/>
            <a:ext cx="2348210" cy="212035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6" name="Picture 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265394" y="5029499"/>
            <a:ext cx="4766678" cy="15333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7" name="Picture 5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578028" y="4846131"/>
            <a:ext cx="1830797" cy="178321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8" name="Picture 6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9936772" y="5058642"/>
            <a:ext cx="1973547" cy="173609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2540487"/>
            <a:ext cx="2058960" cy="20589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내용 개체 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2" y="2450165"/>
            <a:ext cx="4325580" cy="23959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267" y="4727278"/>
            <a:ext cx="2689065" cy="213902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74" y="6746222"/>
            <a:ext cx="2750180" cy="2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08" y="7200900"/>
            <a:ext cx="3287993" cy="228570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7886700"/>
            <a:ext cx="4302504" cy="174789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2031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8686" y="3137499"/>
            <a:ext cx="4406357" cy="4406357"/>
            <a:chOff x="6998686" y="3137499"/>
            <a:chExt cx="4406357" cy="44063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8686" y="3137499"/>
              <a:ext cx="4406357" cy="44063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17955" y="3562468"/>
            <a:ext cx="63859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400" kern="0" spc="5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873969" y="6035769"/>
            <a:ext cx="2545631" cy="45719"/>
            <a:chOff x="1873969" y="6035770"/>
            <a:chExt cx="4399465" cy="37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73969" y="6035770"/>
              <a:ext cx="4399465" cy="375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847301" y="5312495"/>
            <a:ext cx="3410499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100" kern="0" spc="100" smtClean="0">
                <a:solidFill>
                  <a:srgbClr val="FDAAA2"/>
                </a:solidFill>
                <a:latin typeface="Jalnan OTF" pitchFamily="34" charset="0"/>
                <a:cs typeface="Jalnan OTF" pitchFamily="34" charset="0"/>
              </a:rPr>
              <a:t>실행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943141" y="838132"/>
            <a:ext cx="475103" cy="383066"/>
            <a:chOff x="943141" y="838132"/>
            <a:chExt cx="475103" cy="3830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43141" y="975826"/>
              <a:ext cx="475103" cy="95974"/>
              <a:chOff x="943141" y="975826"/>
              <a:chExt cx="475103" cy="9597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975826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43141" y="838132"/>
              <a:ext cx="475103" cy="95974"/>
              <a:chOff x="943141" y="838132"/>
              <a:chExt cx="475103" cy="959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838132"/>
                <a:ext cx="475103" cy="959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3141" y="1125223"/>
              <a:ext cx="475103" cy="95974"/>
              <a:chOff x="943141" y="1125223"/>
              <a:chExt cx="475103" cy="959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141" y="1125223"/>
                <a:ext cx="475103" cy="959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43141" y="9342513"/>
            <a:ext cx="1843947" cy="95974"/>
            <a:chOff x="943141" y="9342513"/>
            <a:chExt cx="1843947" cy="959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41" y="9342513"/>
              <a:ext cx="1843947" cy="9597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80692" y="2120613"/>
            <a:ext cx="67351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Jalnan OTF"/>
              </a:rPr>
              <a:t>Cmd -&gt; sqlplus</a:t>
            </a:r>
          </a:p>
          <a:p>
            <a:endParaRPr lang="en-US" altLang="ko-KR" sz="2800">
              <a:latin typeface="Jalnan OTF"/>
            </a:endParaRPr>
          </a:p>
          <a:p>
            <a:r>
              <a:rPr lang="en-US" altLang="ko-KR" sz="2800" smtClean="0">
                <a:latin typeface="Jalnan OTF"/>
              </a:rPr>
              <a:t>System </a:t>
            </a:r>
            <a:r>
              <a:rPr lang="ko-KR" altLang="en-US" sz="2800" smtClean="0">
                <a:latin typeface="Jalnan OTF"/>
              </a:rPr>
              <a:t>계정으로 접속</a:t>
            </a:r>
            <a:endParaRPr lang="en-US" altLang="ko-KR" sz="2800" smtClean="0">
              <a:latin typeface="Jalnan OTF"/>
            </a:endParaRPr>
          </a:p>
          <a:p>
            <a:endParaRPr lang="en-US" altLang="ko-KR" sz="2800">
              <a:latin typeface="Jalnan OTF"/>
            </a:endParaRPr>
          </a:p>
          <a:p>
            <a:r>
              <a:rPr lang="ko-KR" altLang="en-US" sz="2800" smtClean="0">
                <a:latin typeface="Jalnan OTF"/>
              </a:rPr>
              <a:t>계정 생성 후 권한 주기</a:t>
            </a:r>
            <a:endParaRPr lang="en-US" altLang="ko-KR" sz="2800" smtClean="0">
              <a:latin typeface="Jalnan OTF"/>
            </a:endParaRPr>
          </a:p>
          <a:p>
            <a:endParaRPr lang="en-US" altLang="ko-KR" sz="4000">
              <a:latin typeface="Jalnan OTF"/>
            </a:endParaRPr>
          </a:p>
          <a:p>
            <a:r>
              <a:rPr lang="en-US" altLang="ko-KR" sz="2800">
                <a:latin typeface="Jalnan OTF"/>
              </a:rPr>
              <a:t>create user </a:t>
            </a:r>
            <a:r>
              <a:rPr lang="en-US" altLang="ko-KR" sz="2800" smtClean="0">
                <a:latin typeface="Jalnan OTF"/>
              </a:rPr>
              <a:t>FS </a:t>
            </a:r>
            <a:r>
              <a:rPr lang="en-US" altLang="ko-KR" sz="2800">
                <a:latin typeface="Jalnan OTF"/>
              </a:rPr>
              <a:t>identified by 1234</a:t>
            </a:r>
            <a:r>
              <a:rPr lang="en-US" altLang="ko-KR" sz="2800" smtClean="0">
                <a:latin typeface="Jalnan OTF"/>
              </a:rPr>
              <a:t>;</a:t>
            </a:r>
          </a:p>
          <a:p>
            <a:endParaRPr lang="en-US" altLang="ko-KR" sz="4000" smtClean="0">
              <a:latin typeface="Jalnan OTF"/>
            </a:endParaRPr>
          </a:p>
          <a:p>
            <a:r>
              <a:rPr lang="ko-KR" altLang="en-US" sz="2800" smtClean="0">
                <a:latin typeface="Jalnan OTF"/>
              </a:rPr>
              <a:t>생성 후 권한 주기</a:t>
            </a:r>
            <a:endParaRPr lang="en-US" altLang="ko-KR" sz="2800" smtClean="0">
              <a:latin typeface="Jalnan OTF"/>
            </a:endParaRPr>
          </a:p>
          <a:p>
            <a:endParaRPr lang="en-US" altLang="ko-KR" sz="2800">
              <a:latin typeface="Jalnan OTF"/>
            </a:endParaRPr>
          </a:p>
          <a:p>
            <a:r>
              <a:rPr lang="en-US" altLang="ko-KR" sz="2800" smtClean="0">
                <a:latin typeface="Jalnan OTF"/>
              </a:rPr>
              <a:t>Grant connect, resource, dba to FS;</a:t>
            </a:r>
            <a:endParaRPr lang="en-US" altLang="ko-KR" sz="2800">
              <a:latin typeface="Jalnan OTF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2282584"/>
            <a:ext cx="9326277" cy="487748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1" name="Object 7"/>
          <p:cNvSpPr txBox="1"/>
          <p:nvPr/>
        </p:nvSpPr>
        <p:spPr>
          <a:xfrm>
            <a:off x="1295400" y="7886700"/>
            <a:ext cx="75180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mtClean="0">
                <a:latin typeface="Jalnan OTF"/>
              </a:rPr>
              <a:t>Cmd</a:t>
            </a:r>
            <a:endParaRPr lang="en-US" sz="2400" dirty="0">
              <a:latin typeface="Jalnan OTF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1295400" y="8298183"/>
            <a:ext cx="3916925" cy="37566"/>
            <a:chOff x="1721170" y="5158097"/>
            <a:chExt cx="3916925" cy="37566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21170" y="5158097"/>
              <a:ext cx="3916925" cy="3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59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620</Words>
  <Application>Microsoft Office PowerPoint</Application>
  <PresentationFormat>사용자 지정</PresentationFormat>
  <Paragraphs>184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?? ??</vt:lpstr>
      <vt:lpstr>Jalnan OTF</vt:lpstr>
      <vt:lpstr>S-Core Dream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Administrator</cp:lastModifiedBy>
  <cp:revision>93</cp:revision>
  <dcterms:created xsi:type="dcterms:W3CDTF">2022-06-14T10:26:12Z</dcterms:created>
  <dcterms:modified xsi:type="dcterms:W3CDTF">2022-06-14T07:26:56Z</dcterms:modified>
</cp:coreProperties>
</file>