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D492730-20E8-499A-8DA1-21358E53C012}">
  <a:tblStyle styleId="{4D492730-20E8-499A-8DA1-21358E53C01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Plant Microbial Fuel Cell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Will Busby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96" y="-1"/>
            <a:ext cx="47414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0622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Microbial Fuel Cell (MFC)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transforms chemical energy into electricity using oxidation reduction reactions 		     These are chemical reactions that involve electrons and their movement</a:t>
            </a:r>
          </a:p>
          <a:p>
            <a: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Microbial fuel cells rely on bacteria to assist the movement of electrons throughout their systems</a:t>
            </a:r>
          </a:p>
          <a:p>
            <a:pPr indent="-3302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harnesses the power of respiring bacteria</a:t>
            </a:r>
          </a:p>
          <a:p>
            <a:pPr indent="-3302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organic substrates directly into electrical energy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Plant Microbial Fuel Cell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6706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photosynthesis, plants convert light energy into potential chemical energy (glucose and other nutrients)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bacteria oxidize and reduce these molecules that the plants don’t use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Microbes at the anode oxidize the organic fuel generating protons (H</a:t>
            </a:r>
            <a:r>
              <a:rPr baseline="3000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that pass through the membrane to the cathode, and electrons which pass through the anode to an external circuit to generate a current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bacteria, called exoelectrogens can be used that transfer electrons extracellularly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 Class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taking Intro to Engineering Graphics at College of Marin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learned how to create plan drawings (Front, Top, Right, Iso) of objects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helped improve my design drawings in the class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Solid Works, a 3-D program similar to Inventor and Fusion 360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Throughout the semester, we have done projects that implement our drawing skills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learned about the process/steps to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63450" y="6515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Engineering Process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963450" y="21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{4D492730-20E8-499A-8DA1-21358E53C012}</a:tableStyleId>
              </a:tblPr>
              <a:tblGrid>
                <a:gridCol w="3619500"/>
                <a:gridCol w="3619500"/>
              </a:tblGrid>
              <a:tr h="4842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 problem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Brainstorm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Criteria/Constraints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Explore possibilities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 approach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a design proposal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667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Font typeface="Courier New"/>
                        <a:buAutoNum type="arabicPeriod"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a model/prototype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Test/Evaluate design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Refine the design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Create/Make solution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Communicate Process/Results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 throughout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55750" cy="38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925" y="1896050"/>
            <a:ext cx="4894074" cy="32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399" y="0"/>
            <a:ext cx="1686599" cy="2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Assistance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talked to my COM professor and he referred me to the Biology Professor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met with and emailed the professor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talked about the bacteria that I will be using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