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0AC-D0B0-9B56-20D3-D778CB3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2B436-149C-C0C8-07BF-E0A3E09E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BC1B-3DBA-55A3-5116-C71B2931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230A-39F9-EAA5-463A-B61D38A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1400-D03B-1940-D2A7-5C739BE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B8AF-2072-94F4-089D-D9D01F42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EE2F-EB68-ABB1-6144-869FB0CE6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2E74-8D2D-5759-B8D3-5621A9CC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C26-DA2F-742A-3CC4-A7B2735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E4C-FE7A-E0C2-41B1-4256E24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B999E-8BC0-203E-5BB8-861A97913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B76BB-2FA9-88D5-037F-141AE4197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69C2-CEA1-3976-D885-9B4D037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13A2-92D2-7214-ABEE-45C6162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3B92-B7E6-C5BF-653F-7156C68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FA53-C59E-39C7-FDB7-C0CBD133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C7C9-F35F-23B6-B2C2-4E6FC92D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7723-5DF4-BC99-CED6-2CC1BA1D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CA77-43E5-95FC-989A-31C5AB29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C6E8-A859-462C-9EEA-5E936D52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43F2-C359-A23C-0583-40625373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3661-24DF-CE5E-2DE5-56D674A7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19F-16C6-48DD-E4B7-7F74AE05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8112-0A0C-73FF-33B3-7D3E5D54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D66F-89BD-7F66-B0F0-584696A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350B-2BF5-FFC2-7372-2ABC3286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C554-85A9-200B-2049-CCC1D04C3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23FB-FFAD-C7D9-5AF2-BD42C9E1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9E12-00C7-D394-B3C0-25B34DB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EB576-0CBD-DA80-E807-1FDCE36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F98D-E924-45FC-87A4-4AC4005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6860-8439-4E0C-4CEC-513EAF15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A28E-1CEA-EC61-D3AB-1E724798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9E98-1406-24FF-CF85-074216DB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B3B31-01DB-D442-389E-250BE5449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7DF2D-1EF5-5C8C-DA11-3EDB17A8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B3CDD-7499-00E7-DCBB-897E3CD7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C5AA1-8267-8FE0-1461-E6ACD5C3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E6FB6-6E06-150F-AA38-42427915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A087-F08B-7670-0E82-90F83D79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749C2-EE29-E5A2-2EAF-A70597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DD261-337B-8BAC-DA5C-9D04529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E07C-AD31-566D-A8A3-0070C2E7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A3711-FC8D-A216-5B65-01A2BA55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10EF3-C16A-168D-39E2-5142375A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F050A-91C3-3107-846C-06A46BCE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7C2-945C-5835-85AA-57A597C1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AA4E-A4C5-493E-8C31-3701B25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CC3C-FDC4-F7DF-628A-E7A8719E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719B-958A-7B64-B3C7-70556999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90F7-8326-1094-C5FA-B5FB34AA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C913-0ACB-4B82-71A4-BF29D1E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A664-9E3D-D28A-C45E-F6FA8901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2A5B5-B85A-B0F4-0B3D-49C05458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159AF-3E6E-016A-BB84-185CA573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D158-C4A5-5257-A575-3529A45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39F2-7F3B-FC53-E97B-C6D0B1A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409F-E1F6-432E-9678-D68BC2A5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D3263-A167-3CF8-3C1D-21A54EAE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B4FF-B524-EE90-2EEE-E79E445D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FB87-E0D5-FD25-3A8B-0043A0FD3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BB81-D627-4815-87FA-59E5B72E09B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46F3-FB45-9E00-7C90-F09AC2CBE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89DC-7EFB-93E8-3F72-7AF5E72D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395-389C-4831-8B52-B1D9D1BF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FAC7-8EFA-EC95-F860-1099A06E5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7796-A3AD-42C6-4045-CB3C1786D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369F-52EF-291C-EBC4-C3B9C1CF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657196"/>
            <a:ext cx="1155292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562F-3FAE-F1CC-A2FC-4F69A5A5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0528-E0BA-0B82-F356-EB8B6A40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springboot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date,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de </a:t>
            </a:r>
            <a:r>
              <a:rPr lang="en-US" dirty="0" err="1"/>
              <a:t>templateuri</a:t>
            </a:r>
            <a:r>
              <a:rPr lang="en-US" dirty="0"/>
              <a:t> html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Lombok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shortcuturi</a:t>
            </a:r>
            <a:r>
              <a:rPr lang="en-US" dirty="0"/>
              <a:t>. </a:t>
            </a:r>
            <a:r>
              <a:rPr lang="en-US" dirty="0" err="1"/>
              <a:t>Frameworkul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Maven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o </a:t>
            </a:r>
            <a:r>
              <a:rPr lang="en-US" dirty="0" err="1"/>
              <a:t>facem</a:t>
            </a:r>
            <a:r>
              <a:rPr lang="en-US" dirty="0"/>
              <a:t> cu Docker.</a:t>
            </a:r>
          </a:p>
        </p:txBody>
      </p:sp>
    </p:spTree>
    <p:extLst>
      <p:ext uri="{BB962C8B-B14F-4D97-AF65-F5344CB8AC3E}">
        <p14:creationId xmlns:p14="http://schemas.microsoft.com/office/powerpoint/2010/main" val="41988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6FC0-C9F1-33C7-1E30-0FB2728B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/</a:t>
            </a:r>
            <a:r>
              <a:rPr lang="en-US" dirty="0" err="1"/>
              <a:t>dificile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9D8E-12F2-BB7C-B2D9-24C79668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Dificultatile</a:t>
            </a:r>
            <a:r>
              <a:rPr lang="en-US" dirty="0"/>
              <a:t> </a:t>
            </a:r>
            <a:r>
              <a:rPr lang="en-US" dirty="0" err="1"/>
              <a:t>realizarii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constau</a:t>
            </a:r>
            <a:r>
              <a:rPr lang="en-US" dirty="0"/>
              <a:t> in </a:t>
            </a:r>
            <a:r>
              <a:rPr lang="en-US" dirty="0" err="1"/>
              <a:t>adaptarea</a:t>
            </a:r>
            <a:r>
              <a:rPr lang="en-US" dirty="0"/>
              <a:t> la un framework </a:t>
            </a:r>
            <a:r>
              <a:rPr lang="en-US" dirty="0" err="1"/>
              <a:t>relativ</a:t>
            </a:r>
            <a:r>
              <a:rPr lang="en-US" dirty="0"/>
              <a:t> nou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site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, </a:t>
            </a:r>
            <a:r>
              <a:rPr lang="en-US" dirty="0" err="1"/>
              <a:t>lucru</a:t>
            </a:r>
            <a:r>
              <a:rPr lang="en-US" dirty="0"/>
              <a:t> care a </a:t>
            </a:r>
            <a:r>
              <a:rPr lang="en-US" dirty="0" err="1"/>
              <a:t>reprezentat</a:t>
            </a:r>
            <a:r>
              <a:rPr lang="en-US" dirty="0"/>
              <a:t> un impediment. 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considerente</a:t>
            </a:r>
            <a:r>
              <a:rPr lang="en-US" dirty="0"/>
              <a:t>, </a:t>
            </a:r>
            <a:r>
              <a:rPr lang="en-US" dirty="0" err="1"/>
              <a:t>luam</a:t>
            </a:r>
            <a:r>
              <a:rPr lang="en-US" dirty="0"/>
              <a:t> in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mutarea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altui</a:t>
            </a:r>
            <a:r>
              <a:rPr lang="en-US" dirty="0"/>
              <a:t> framework precum Flask </a:t>
            </a:r>
            <a:r>
              <a:rPr lang="en-US" dirty="0" err="1"/>
              <a:t>sau</a:t>
            </a:r>
            <a:r>
              <a:rPr lang="en-US"/>
              <a:t> Django.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454-F179-5447-099C-3CBC097D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8FCB-15DD-3EF3-99E9-25B3DDCD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avem</a:t>
            </a:r>
            <a:r>
              <a:rPr lang="en-US" dirty="0"/>
              <a:t> de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</a:t>
            </a:r>
            <a:r>
              <a:rPr lang="en-US" dirty="0" err="1"/>
              <a:t>functionalitatea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popularea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de front-end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 de </a:t>
            </a:r>
            <a:r>
              <a:rPr lang="en-US" dirty="0" err="1"/>
              <a:t>emailuri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11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Arhitectura proiectului</vt:lpstr>
      <vt:lpstr>Aspecte tehnice interesante/dificile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ALBERT-LOUIS COHEN</dc:creator>
  <cp:lastModifiedBy>ALBERT-LOUIS COHEN</cp:lastModifiedBy>
  <cp:revision>2</cp:revision>
  <dcterms:created xsi:type="dcterms:W3CDTF">2025-05-07T13:05:24Z</dcterms:created>
  <dcterms:modified xsi:type="dcterms:W3CDTF">2025-05-07T13:11:13Z</dcterms:modified>
</cp:coreProperties>
</file>