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FAAF7-1AB4-48B5-8B91-97FEC6811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0B6BFC-583F-43CD-9197-9A9720DC2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D9DC32-ED29-4E6F-878C-5089ED10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99EB-CD48-4C9C-9DBB-F75D24C0C825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857248-5938-4B5C-BCB1-D62CE8FF2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BE6702-6057-4605-812E-03192FE57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FF4E-75FC-4612-91AE-9E14220F4F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9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27D7E-B11F-4766-A596-BB1E5F1C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041367-D686-4B7D-B7AC-8E6C86414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0C0F4D-4CE3-419C-B4F5-62649421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99EB-CD48-4C9C-9DBB-F75D24C0C825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002189-8BAB-4107-B1D0-A5E00E92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72168E-7905-4957-970E-224CCEE0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FF4E-75FC-4612-91AE-9E14220F4F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02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088AB24-7D53-4C79-A458-3B614AD56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FE2BA3-2690-4403-B418-1FDEF7DA1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F5028-639A-4C85-BAB4-C41D0CAA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99EB-CD48-4C9C-9DBB-F75D24C0C825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6A078B-1893-4153-A4AA-519770623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9DEB47-62C6-4643-ADAA-F6EF651B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FF4E-75FC-4612-91AE-9E14220F4F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61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E9E3F-30CB-49F4-AE68-522E3D69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B5D3F-1644-4D15-BE77-87C39CA09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9A6465-5E6B-49A6-B903-42F05244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99EB-CD48-4C9C-9DBB-F75D24C0C825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30FACE-B8D2-490F-8056-D994B019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D413C6-7901-4D93-9932-C8F03C65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FF4E-75FC-4612-91AE-9E14220F4F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20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EE689-F4CE-4BD3-935A-4E2C98CD5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63BE13-7797-48A2-8198-9BB71A0B2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A1D50B-6C2E-4B9B-A594-01C164D2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99EB-CD48-4C9C-9DBB-F75D24C0C825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B19AC2-6C3C-4013-821A-33B04D4A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FCE181-E582-4520-94BB-7DA4899D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FF4E-75FC-4612-91AE-9E14220F4F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0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842537-EB34-4654-AC5A-BE7AF3C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21E30A-9876-4EE9-B868-D9993A8EC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242724-0D0B-4460-AF76-078FAEFDF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71FD32-7BB6-404A-8156-018249A0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99EB-CD48-4C9C-9DBB-F75D24C0C825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223B56-4BCE-4801-88E5-9F0BEA48C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FC107D-2245-4ADC-9A22-7EA7AF77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FF4E-75FC-4612-91AE-9E14220F4F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69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4701F-65E1-4360-AF53-9B96A92B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04B7E4-489E-4781-A3A0-BA23459E6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0FB9338-103C-4FC1-895D-4BAFCA1C7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47CCC9D-C220-495B-B748-48CDDED1D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D4B32B-9D6E-4165-80E1-1C3B879FC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588151E-B92E-4D95-94B0-3A414C87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99EB-CD48-4C9C-9DBB-F75D24C0C825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DA03518-74DF-4250-B145-0A1573E6B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2052F8E-0A65-4909-90A2-445BE827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FF4E-75FC-4612-91AE-9E14220F4F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87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A9B00D-48B2-4EEB-95DA-B291D5CE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0FED1D1-F6BF-4B9E-B975-32E79FA3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99EB-CD48-4C9C-9DBB-F75D24C0C825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EEA929-35D3-44B2-8036-5DCA4343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CCDDBE-FCE3-4CC5-AED1-F6BDAD8C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FF4E-75FC-4612-91AE-9E14220F4F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14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0DADB5F-81FF-497E-BC2B-CA363193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99EB-CD48-4C9C-9DBB-F75D24C0C825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BAF3B9-3251-4490-A7BC-50265674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AD7281-22A8-49C6-ADFB-C4473AD6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FF4E-75FC-4612-91AE-9E14220F4F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88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BEF90-4FD4-4D17-B4BC-FC766FC5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67B20B-9954-427B-978D-3186C3EA9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C1E134-0F5F-4DD9-A89E-E6AA07091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507F10-014F-4224-AE6A-8A66DFCF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99EB-CD48-4C9C-9DBB-F75D24C0C825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117D95-EFBD-48AD-9A4F-1AC8EE18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DAB9AE-99A5-40F1-B237-DF0434C9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FF4E-75FC-4612-91AE-9E14220F4F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89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76F1CF-A335-4D1E-BD5E-9C0B3AFB7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C5EFA06-E2E6-4A21-A3BD-704300AC4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F18A64-F0C9-420D-99AB-C67CBC6F5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D64B6E-1583-4CC3-AE7E-63D07FA0E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99EB-CD48-4C9C-9DBB-F75D24C0C825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EF298F-8F66-463A-9B99-9C03E6B7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6B632C-5163-4DF5-AB2C-1AF7B7FA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FF4E-75FC-4612-91AE-9E14220F4F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55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18A0E-C5A0-40E5-A845-1D389B40D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BABE49-B009-437D-9DBE-56AF13E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CC954C-64E3-4C50-B4A9-D9B8F1060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799EB-CD48-4C9C-9DBB-F75D24C0C825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77BB91-2638-4F79-8DD6-61C983849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297967-FFA8-44D9-BDD5-1277A04FC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DFF4E-75FC-4612-91AE-9E14220F4F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75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8354E-7D5B-421C-89F0-B2D46F14F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0244"/>
            <a:ext cx="9689432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Мобильное приложение «Изучение иностранных </a:t>
            </a:r>
            <a:r>
              <a:rPr lang="ru-RU" dirty="0" err="1"/>
              <a:t>язвков</a:t>
            </a:r>
            <a:r>
              <a:rPr lang="ru-RU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C57EED-A003-480C-9C5D-88167389A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482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indent="450215" algn="ctr">
              <a:lnSpc>
                <a:spcPct val="150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Новосибирской области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ГБПОУ НСО «Новосибирский авиационный технический колледж имени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Б.С. 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Галущака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AE4F3-F4E6-4181-8FB8-89F41CC119C5}"/>
              </a:ext>
            </a:extLst>
          </p:cNvPr>
          <p:cNvSpPr txBox="1"/>
          <p:nvPr/>
        </p:nvSpPr>
        <p:spPr>
          <a:xfrm>
            <a:off x="5951621" y="53295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 студент группы Пр-21.106:</a:t>
            </a:r>
          </a:p>
          <a:p>
            <a:pPr algn="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Бушин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А.Н.</a:t>
            </a:r>
          </a:p>
        </p:txBody>
      </p:sp>
    </p:spTree>
    <p:extLst>
      <p:ext uri="{BB962C8B-B14F-4D97-AF65-F5344CB8AC3E}">
        <p14:creationId xmlns:p14="http://schemas.microsoft.com/office/powerpoint/2010/main" val="202966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A2EFD-C4E7-4690-A6A7-12486BDEF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51F725-4F4D-4D4F-B3AA-FE7A50A00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95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E3A286-ECD8-49D4-B72E-139971F41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для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30ED16-7BD7-4CDF-9513-1CFBFB82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программирования:</a:t>
            </a:r>
            <a:r>
              <a:rPr lang="en-US" dirty="0"/>
              <a:t>python</a:t>
            </a:r>
          </a:p>
          <a:p>
            <a:r>
              <a:rPr lang="ru-RU" dirty="0"/>
              <a:t>Среда программирования: </a:t>
            </a:r>
            <a:r>
              <a:rPr lang="en-US" dirty="0"/>
              <a:t>visual studio code</a:t>
            </a:r>
          </a:p>
          <a:p>
            <a:r>
              <a:rPr lang="ru-RU" dirty="0"/>
              <a:t>Библиотека для разработки мобильного приложения: </a:t>
            </a:r>
            <a:r>
              <a:rPr lang="en-US" dirty="0" err="1"/>
              <a:t>kivy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264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39667-A76A-4FD3-880B-6AC07E106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прецедентов: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B28EF5-5540-45C1-919F-C82EE8D18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9827" y="1825625"/>
            <a:ext cx="5132346" cy="4351338"/>
          </a:xfrm>
        </p:spPr>
      </p:pic>
    </p:spTree>
    <p:extLst>
      <p:ext uri="{BB962C8B-B14F-4D97-AF65-F5344CB8AC3E}">
        <p14:creationId xmlns:p14="http://schemas.microsoft.com/office/powerpoint/2010/main" val="324618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633A59-D290-4758-AEC5-BFA43F78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деятельности: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56F00ED-2573-476B-8BE2-DD3BD6DE6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9120" y="1690688"/>
            <a:ext cx="4576901" cy="4727375"/>
          </a:xfrm>
        </p:spPr>
      </p:pic>
    </p:spTree>
    <p:extLst>
      <p:ext uri="{BB962C8B-B14F-4D97-AF65-F5344CB8AC3E}">
        <p14:creationId xmlns:p14="http://schemas.microsoft.com/office/powerpoint/2010/main" val="379663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1E09D-C6B5-4A90-B849-969F7D4B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B6EB00-67ED-4FBB-9368-51905D7CE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4591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65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Мобильное приложение «Изучение иностранных язвков»</vt:lpstr>
      <vt:lpstr>Цели и задачи </vt:lpstr>
      <vt:lpstr>Инструменты для разработки</vt:lpstr>
      <vt:lpstr>Диаграмма прецедентов:</vt:lpstr>
      <vt:lpstr>Диаграмма деятельности: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Мобильное приложение «Изучение иностранных язвков»</dc:title>
  <dc:creator>User</dc:creator>
  <cp:lastModifiedBy>User</cp:lastModifiedBy>
  <cp:revision>2</cp:revision>
  <dcterms:created xsi:type="dcterms:W3CDTF">2024-01-24T05:11:48Z</dcterms:created>
  <dcterms:modified xsi:type="dcterms:W3CDTF">2024-01-24T05:46:56Z</dcterms:modified>
</cp:coreProperties>
</file>