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5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1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13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54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4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9337B0C-F8CB-4E30-B492-878C73EEC75C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C00F42-8567-4779-A397-018B1CC4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5B19E-63AE-4B4D-A679-F82F994B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710"/>
            <a:ext cx="9144000" cy="2387600"/>
          </a:xfrm>
        </p:spPr>
        <p:txBody>
          <a:bodyPr/>
          <a:lstStyle/>
          <a:p>
            <a:r>
              <a:rPr lang="ru-RU" dirty="0"/>
              <a:t>Организационная 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B43B4-C959-4FE0-B0CE-234DFAC9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8" y="4455919"/>
            <a:ext cx="4347411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подготовили студенты группы Пр-21.106: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Цветкова М.Э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Бушин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23984-4578-4A49-BFA8-806FE3C479B0}"/>
              </a:ext>
            </a:extLst>
          </p:cNvPr>
          <p:cNvSpPr txBox="1"/>
          <p:nvPr/>
        </p:nvSpPr>
        <p:spPr>
          <a:xfrm>
            <a:off x="721895" y="593502"/>
            <a:ext cx="1025090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AA5A6-4C99-4663-85FB-62A6EE01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организационной 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26178-047B-4BE4-8141-2C9F5172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290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- </a:t>
            </a:r>
            <a:r>
              <a:rPr lang="ru-RU" sz="200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внутреннее строение организации, ее «морфология» или «архитектоника», наличие отдельных частей и соотношения между ними, степень жесткости/гибкости организационной конфигурации, типы взаимодействий между внутренними элементами.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Организационная структура: основные элементы и принципы построения">
            <a:extLst>
              <a:ext uri="{FF2B5EF4-FFF2-40B4-BE49-F238E27FC236}">
                <a16:creationId xmlns:a16="http://schemas.microsoft.com/office/drawing/2014/main" id="{C048BAA3-4682-40E7-933F-2C01DD670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BC2EC6-5915-4D06-8266-5A4A68DC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21" y="2496390"/>
            <a:ext cx="6107329" cy="3994031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AC3DFB9B-356D-4B9B-BBA0-62E8C655D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2A6181-6928-4F0D-AA96-25DCE8DA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6" y="3161026"/>
            <a:ext cx="4807790" cy="33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D8A917-2659-4357-B731-F119E0B8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15" y="1617627"/>
            <a:ext cx="8240285" cy="48752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3EB5F-45BF-41FE-A3C6-DF0DC325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Законы построения организационных структур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DD13F-744C-4529-9DB3-C60311AB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361" cy="4122414"/>
          </a:xfrm>
        </p:spPr>
        <p:txBody>
          <a:bodyPr/>
          <a:lstStyle/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Закон единства цели (закон единства)</a:t>
            </a:r>
          </a:p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разделения труда (принцип специализации)</a:t>
            </a:r>
          </a:p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иерархии</a:t>
            </a:r>
          </a:p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координации</a:t>
            </a:r>
          </a:p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подчиненности</a:t>
            </a:r>
          </a:p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устойчивости</a:t>
            </a:r>
          </a:p>
          <a:p>
            <a:r>
              <a:rPr lang="ru-RU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соответствия целям</a:t>
            </a:r>
            <a:endParaRPr lang="ru-RU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151E17F-CFE1-4598-98E7-4CD377954F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81250-332D-41D2-8158-6FB880BA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4" y="258593"/>
            <a:ext cx="10515600" cy="1325563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1D212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Элементы организационной структуры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F51F9-EE98-4CA2-831E-491B4B5D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31" y="1242518"/>
            <a:ext cx="9503565" cy="3707327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элементами организационной структуры являются звенья управления, уровни управления, связи управления и масштаб управляемости (сфера контроля или интервал управления).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875C606-6B18-4166-93EF-CD21E18F3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7987" cy="2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5B5742-11FC-4D25-8BA1-53177E03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3" y="1482750"/>
            <a:ext cx="7827708" cy="53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0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C0B91-5F5B-4538-8B15-2ED1F7F3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4" y="227179"/>
            <a:ext cx="10382346" cy="1609344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организационной структуры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A6C340-FEC4-41E2-AA8C-82240339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808" y="1655503"/>
            <a:ext cx="8738937" cy="4407370"/>
          </a:xfrm>
        </p:spPr>
      </p:pic>
    </p:spTree>
    <p:extLst>
      <p:ext uri="{BB962C8B-B14F-4D97-AF65-F5344CB8AC3E}">
        <p14:creationId xmlns:p14="http://schemas.microsoft.com/office/powerpoint/2010/main" val="34640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B431B-132C-4C3D-9280-B51A0CFE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Связи управления</a:t>
            </a:r>
            <a:endParaRPr lang="ru-RU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4F404D-EC7F-4388-9A26-48113DB26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575" y="3065462"/>
            <a:ext cx="73152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C2D8-E299-4305-B711-4DAF5BE5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64" y="208788"/>
            <a:ext cx="10551022" cy="1609344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Масштаб управляемости</a:t>
            </a:r>
            <a:endParaRPr lang="ru-RU" sz="4000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390C1-744F-419F-9A3B-589A079F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F3E84CA-D1AF-4265-9AC6-C4CCC24BFF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FE94401-0E29-460C-B638-DDB9258CD7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B69400B-7A40-4892-BEAB-C1844069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6983"/>
            <a:ext cx="7212932" cy="480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68A83-6959-4487-92BB-6FCB1717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908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построения организационной 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BB763-F8A2-47F4-A630-86889366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Единоначалие (у каждого работника может быть только один линейный руководитель);</a:t>
            </a:r>
          </a:p>
          <a:p>
            <a:r>
              <a:rPr lang="ru-RU" dirty="0"/>
              <a:t>Принцип объема контроля;</a:t>
            </a:r>
          </a:p>
          <a:p>
            <a:r>
              <a:rPr lang="ru-RU" dirty="0"/>
              <a:t>Исключение работ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 Принцип вертикальной иерархии;</a:t>
            </a:r>
          </a:p>
          <a:p>
            <a:r>
              <a:rPr lang="ru-RU" dirty="0"/>
              <a:t> Принцип согласования целей;</a:t>
            </a:r>
          </a:p>
          <a:p>
            <a:r>
              <a:rPr lang="ru-RU" dirty="0"/>
              <a:t> Принцип баланса полномочий;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8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5B19E-63AE-4B4D-A679-F82F994B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710"/>
            <a:ext cx="9144000" cy="2387600"/>
          </a:xfrm>
        </p:spPr>
        <p:txBody>
          <a:bodyPr/>
          <a:lstStyle/>
          <a:p>
            <a:r>
              <a:rPr lang="ru-RU" dirty="0"/>
              <a:t>Организационная 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B43B4-C959-4FE0-B0CE-234DFAC9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8" y="4455919"/>
            <a:ext cx="4347411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подготовили студенты группы Пр-21.106: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Цветкова М.Э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Бушин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23984-4578-4A49-BFA8-806FE3C479B0}"/>
              </a:ext>
            </a:extLst>
          </p:cNvPr>
          <p:cNvSpPr txBox="1"/>
          <p:nvPr/>
        </p:nvSpPr>
        <p:spPr>
          <a:xfrm>
            <a:off x="189234" y="109048"/>
            <a:ext cx="1025090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52</TotalTime>
  <Words>211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Rockwell</vt:lpstr>
      <vt:lpstr>Rockwell Condensed</vt:lpstr>
      <vt:lpstr>Segoe UI</vt:lpstr>
      <vt:lpstr>Times New Roman</vt:lpstr>
      <vt:lpstr>Wingdings</vt:lpstr>
      <vt:lpstr>Дерево</vt:lpstr>
      <vt:lpstr>Организационная структура</vt:lpstr>
      <vt:lpstr>Понятие организационной структуры</vt:lpstr>
      <vt:lpstr>Законы построения организационных структур </vt:lpstr>
      <vt:lpstr>Элементы организационной структуры </vt:lpstr>
      <vt:lpstr>Пример организационной структуры</vt:lpstr>
      <vt:lpstr>Связи управления</vt:lpstr>
      <vt:lpstr>Масштаб управляемости</vt:lpstr>
      <vt:lpstr>Принципы построения организационной структуры</vt:lpstr>
      <vt:lpstr>Организационная структура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2024-01-18T14:45:35Z</dcterms:created>
  <dcterms:modified xsi:type="dcterms:W3CDTF">2024-01-19T04:51:24Z</dcterms:modified>
</cp:coreProperties>
</file>