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9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6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2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8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A799EB-CD48-4C9C-9DBB-F75D24C0C825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8354E-7D5B-421C-89F0-B2D46F14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6" y="1837123"/>
            <a:ext cx="9931387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«Изучение иностранных языков»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C57EED-A003-480C-9C5D-88167389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indent="450215"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AE4F3-F4E6-4181-8FB8-89F41CC119C5}"/>
              </a:ext>
            </a:extLst>
          </p:cNvPr>
          <p:cNvSpPr txBox="1"/>
          <p:nvPr/>
        </p:nvSpPr>
        <p:spPr>
          <a:xfrm>
            <a:off x="7371761" y="5059478"/>
            <a:ext cx="4675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ПР-21.106:</a:t>
            </a:r>
          </a:p>
          <a:p>
            <a:pPr algn="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Бушин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A76CA-6BF3-48DC-A64F-232BD31A0A5F}"/>
              </a:ext>
            </a:extLst>
          </p:cNvPr>
          <p:cNvSpPr txBox="1"/>
          <p:nvPr/>
        </p:nvSpPr>
        <p:spPr>
          <a:xfrm>
            <a:off x="4213781" y="6378852"/>
            <a:ext cx="343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Новосибирск, 2024г</a:t>
            </a:r>
          </a:p>
        </p:txBody>
      </p:sp>
    </p:spTree>
    <p:extLst>
      <p:ext uri="{BB962C8B-B14F-4D97-AF65-F5344CB8AC3E}">
        <p14:creationId xmlns:p14="http://schemas.microsoft.com/office/powerpoint/2010/main" val="20296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EFD-C4E7-4690-A6A7-12486BDE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1F725-4F4D-4D4F-B3AA-FE7A50A0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приложения для изучения иностранных языков. Основным функционалом является тренировка словарного запаса, где дается список заданий на изучение, а также усвоение теоретического материала.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3A286-ECD8-49D4-B72E-139971F4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0ED16-7BD7-4CDF-9513-1CFBFB8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программирования: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Microsoft SQL Server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84DC09C-11AF-4797-87C1-653FFAC6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A4F806-7563-4555-983A-9C6AF0FB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508" y="4003004"/>
            <a:ext cx="3021579" cy="18896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CA1362-79C1-41E0-B314-5F5A207F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722" y="1845734"/>
            <a:ext cx="3887247" cy="20864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E3879-E326-4DB0-807B-980876A5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952" y="3852383"/>
            <a:ext cx="1998593" cy="19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C15C7-E6DE-462E-8235-CDFDA1F9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9B1A3E-29D1-4D5E-BBC1-92CB6C98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82484"/>
            <a:ext cx="8686800" cy="44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9667-A76A-4FD3-880B-6AC07E10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89" y="0"/>
            <a:ext cx="6693817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28EF5-5540-45C1-919F-C82EE8D1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37"/>
          <a:stretch/>
        </p:blipFill>
        <p:spPr>
          <a:xfrm>
            <a:off x="2711381" y="1792578"/>
            <a:ext cx="5631341" cy="4447965"/>
          </a:xfrm>
        </p:spPr>
      </p:pic>
    </p:spTree>
    <p:extLst>
      <p:ext uri="{BB962C8B-B14F-4D97-AF65-F5344CB8AC3E}">
        <p14:creationId xmlns:p14="http://schemas.microsoft.com/office/powerpoint/2010/main" val="32461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33A59-D290-4758-AEC5-BFA43F78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33" y="534205"/>
            <a:ext cx="4619920" cy="12757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6F00ED-2573-476B-8BE2-DD3BD6DE6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137" y="108742"/>
            <a:ext cx="5817931" cy="6009206"/>
          </a:xfrm>
        </p:spPr>
      </p:pic>
    </p:spTree>
    <p:extLst>
      <p:ext uri="{BB962C8B-B14F-4D97-AF65-F5344CB8AC3E}">
        <p14:creationId xmlns:p14="http://schemas.microsoft.com/office/powerpoint/2010/main" val="37966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25A3A-42CB-4841-8AC1-ED35086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C35F0-7704-4D27-9F61-EE77A1DD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31" y="3750938"/>
            <a:ext cx="3520438" cy="81406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ABE301-DAD1-4F2B-8CA0-F8636C8EBF6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570" y="3723850"/>
            <a:ext cx="3410585" cy="193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70C1E-5D23-4B6A-816A-1DDD7C25A0B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999" y="1819591"/>
            <a:ext cx="3662681" cy="187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212DF2-FA97-41C9-9AE2-63863F496B2A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77" y="1819591"/>
            <a:ext cx="3520438" cy="187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8C163C-AA90-4932-8FB1-D86B5BDDCBC0}"/>
              </a:ext>
            </a:extLst>
          </p:cNvPr>
          <p:cNvSpPr/>
          <p:nvPr/>
        </p:nvSpPr>
        <p:spPr>
          <a:xfrm rot="10800000" flipV="1">
            <a:off x="8328659" y="3723851"/>
            <a:ext cx="3258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Окно лекции</a:t>
            </a:r>
            <a:endParaRPr lang="ru-RU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379EFE-946F-4AD1-8D04-29D25C55B43C}"/>
              </a:ext>
            </a:extLst>
          </p:cNvPr>
          <p:cNvSpPr/>
          <p:nvPr/>
        </p:nvSpPr>
        <p:spPr>
          <a:xfrm>
            <a:off x="4692571" y="5740286"/>
            <a:ext cx="208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Окно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71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8354E-7D5B-421C-89F0-B2D46F14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32" y="1837123"/>
            <a:ext cx="10241561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«Изучение иностранных языков»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C57EED-A003-480C-9C5D-88167389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indent="450215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AE4F3-F4E6-4181-8FB8-89F41CC119C5}"/>
              </a:ext>
            </a:extLst>
          </p:cNvPr>
          <p:cNvSpPr txBox="1"/>
          <p:nvPr/>
        </p:nvSpPr>
        <p:spPr>
          <a:xfrm>
            <a:off x="7371761" y="5059478"/>
            <a:ext cx="4675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ПР-21.106:</a:t>
            </a:r>
          </a:p>
          <a:p>
            <a:pPr algn="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Бушин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A76CA-6BF3-48DC-A64F-232BD31A0A5F}"/>
              </a:ext>
            </a:extLst>
          </p:cNvPr>
          <p:cNvSpPr txBox="1"/>
          <p:nvPr/>
        </p:nvSpPr>
        <p:spPr>
          <a:xfrm>
            <a:off x="4449452" y="5917187"/>
            <a:ext cx="259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Новосибирск, 2024г</a:t>
            </a:r>
          </a:p>
        </p:txBody>
      </p:sp>
    </p:spTree>
    <p:extLst>
      <p:ext uri="{BB962C8B-B14F-4D97-AF65-F5344CB8AC3E}">
        <p14:creationId xmlns:p14="http://schemas.microsoft.com/office/powerpoint/2010/main" val="185357350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145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Ретро</vt:lpstr>
      <vt:lpstr>Мобильное приложение «Изучение иностранных языков»</vt:lpstr>
      <vt:lpstr> Цель</vt:lpstr>
      <vt:lpstr>Инструменты для разработки</vt:lpstr>
      <vt:lpstr>Er-диаграмма</vt:lpstr>
      <vt:lpstr>Диаграмма прецедентов</vt:lpstr>
      <vt:lpstr>Диаграмма деятельности</vt:lpstr>
      <vt:lpstr>Интерфейс приложения</vt:lpstr>
      <vt:lpstr>Мобильное приложение «Изучение иностранных языков»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«Изучение иностранных язвков»</dc:title>
  <dc:creator>User</dc:creator>
  <cp:lastModifiedBy>User</cp:lastModifiedBy>
  <cp:revision>15</cp:revision>
  <dcterms:created xsi:type="dcterms:W3CDTF">2024-01-24T05:11:48Z</dcterms:created>
  <dcterms:modified xsi:type="dcterms:W3CDTF">2024-02-08T17:49:19Z</dcterms:modified>
</cp:coreProperties>
</file>