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webp" ContentType="image/webp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webp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3629254" cy="513435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629254" y="0"/>
            <a:ext cx="95098" cy="1533449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4" name="Text 1"/>
          <p:cNvSpPr/>
          <p:nvPr/>
        </p:nvSpPr>
        <p:spPr>
          <a:xfrm>
            <a:off x="4058107" y="2333549"/>
            <a:ext cx="4581144" cy="2809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4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Innovative Solar </a:t>
            </a:r>
            <a:endParaRPr lang="en-US" sz="2400" dirty="0"/>
          </a:p>
          <a:p>
            <a:pPr algn="l" indent="0" marL="0">
              <a:lnSpc>
                <a:spcPct val="104000"/>
              </a:lnSpc>
              <a:buNone/>
            </a:pPr>
            <a:r>
              <a:rPr lang="en-US" sz="24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Mobile Charger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4058107" y="4028846"/>
            <a:ext cx="4619549" cy="1114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8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Harnessing Solar Energy for Mobile Devices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0"/>
            <a:ext cx="3362249" cy="513435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676802" y="0"/>
            <a:ext cx="105156" cy="1552651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5" name="Shape 2"/>
          <p:cNvSpPr/>
          <p:nvPr/>
        </p:nvSpPr>
        <p:spPr>
          <a:xfrm>
            <a:off x="4267505" y="0"/>
            <a:ext cx="352044" cy="371246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6" name="Text 3"/>
          <p:cNvSpPr/>
          <p:nvPr/>
        </p:nvSpPr>
        <p:spPr>
          <a:xfrm>
            <a:off x="4376318" y="0"/>
            <a:ext cx="0" cy="514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1300" b="1" u="none" dirty="0">
                <a:solidFill>
                  <a:srgbClr val="FFD6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8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267505" y="776326"/>
            <a:ext cx="3866998" cy="4367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Future Prospects </a:t>
            </a:r>
            <a:endParaRPr lang="en-US" sz="2100" dirty="0"/>
          </a:p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Solar Mobile Chargers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267505" y="2229307"/>
            <a:ext cx="4562856" cy="291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 future prospects for solar mobile chargers are promising, with advancements in nanotechnology and materials science improving panel efficiency.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Integration with smart technology may allow for more efficient energy management and customization according to user needs.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Wider adoption of solar chargers is supported by increasing government incentives for renewable energy projects worldwide.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Development in hybrid power systems, combining solar with other renewable sources, could enhance reliability and usage in diverse environments.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Continuous innovation and commitment to sustainability will drive the solar charger market, leading to increased consumer adoption and technological improvement.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267505" y="1552651"/>
            <a:ext cx="3438144" cy="3590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1300" b="1" u="none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Infinite Potential</a:t>
            </a:r>
            <a:endParaRPr lang="en-US" sz="1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0"/>
            <a:ext cx="3362249" cy="513435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676802" y="0"/>
            <a:ext cx="105156" cy="1552651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5" name="Shape 2"/>
          <p:cNvSpPr/>
          <p:nvPr/>
        </p:nvSpPr>
        <p:spPr>
          <a:xfrm>
            <a:off x="4267505" y="0"/>
            <a:ext cx="352044" cy="371246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6" name="Text 3"/>
          <p:cNvSpPr/>
          <p:nvPr/>
        </p:nvSpPr>
        <p:spPr>
          <a:xfrm>
            <a:off x="4376318" y="0"/>
            <a:ext cx="0" cy="514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1300" b="1" u="none" dirty="0">
                <a:solidFill>
                  <a:srgbClr val="FFD6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9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267505" y="776326"/>
            <a:ext cx="3866998" cy="4367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Case Studies </a:t>
            </a:r>
            <a:endParaRPr lang="en-US" sz="2100" dirty="0"/>
          </a:p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of Successful Implementation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267505" y="2229307"/>
            <a:ext cx="4562856" cy="291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A case study of villages in rural India adopting solar chargers highlights the impact of renewable technology on improving access to electricity and connectivity.
• Success in urban settings where solar charging stations support public mobile charging facilities demonstrates significant potential for large-scale usage.
• Partnerships between non-profit organizations and tech companies have led to the distribution of solar chargers in disaster-prone regions, aiding in emergency communication.
• Corporate initiatives focused on sustainability have adopted solar chargers as a standard, setting a precedent for environmentally responsible practices.
• Reports of increased productivity and connectivity in communities with solar chargers underscore their role in social and economic development.
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267505" y="1552651"/>
            <a:ext cx="3438144" cy="3590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1300" b="1" u="none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Real-world Examples</a:t>
            </a:r>
            <a:endParaRPr lang="en-U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0"/>
            <a:ext cx="3362249" cy="513435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676802" y="0"/>
            <a:ext cx="105156" cy="1552651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5" name="Shape 2"/>
          <p:cNvSpPr/>
          <p:nvPr/>
        </p:nvSpPr>
        <p:spPr>
          <a:xfrm>
            <a:off x="4267505" y="0"/>
            <a:ext cx="352044" cy="371246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6" name="Text 3"/>
          <p:cNvSpPr/>
          <p:nvPr/>
        </p:nvSpPr>
        <p:spPr>
          <a:xfrm>
            <a:off x="4376318" y="0"/>
            <a:ext cx="0" cy="514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1300" b="1" u="none" dirty="0">
                <a:solidFill>
                  <a:srgbClr val="FFD6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10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267505" y="776326"/>
            <a:ext cx="3866998" cy="4367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267505" y="2229307"/>
            <a:ext cx="4562856" cy="291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Solar mobile chargers represent a significant step towards sustainable living, offering an alternative to conventional charging methods.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Their adoption addresses environmental concerns, promotes renewable energy use, and supports individuals in regions with limited power access.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Despite challenges, continued development and increased consumer education pave the way for broader market penetration and technological advancement.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Encouraging case studies and forecasts suggest a bright future for solar mobile chargers, driven by innovation and sustainability goals.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Embracing solar charging solutions aligns with global efforts to combat climate change and secure a sustainable future for future generations.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267505" y="1552651"/>
            <a:ext cx="3438144" cy="3590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1300" b="1" u="none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Summary and Final Thoughts</a:t>
            </a: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3" name="Text 1"/>
          <p:cNvSpPr/>
          <p:nvPr/>
        </p:nvSpPr>
        <p:spPr>
          <a:xfrm>
            <a:off x="942746" y="352044"/>
            <a:ext cx="1333195" cy="4791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96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</a:t>
            </a:r>
            <a:endParaRPr lang="en-US" sz="2100" dirty="0"/>
          </a:p>
          <a:p>
            <a:pPr algn="l" indent="0" marL="0">
              <a:lnSpc>
                <a:spcPct val="96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Contents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2962656" y="352044"/>
            <a:ext cx="4781398" cy="4791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13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1. Introduction to Solar Mobile Chargers</a:t>
            </a:r>
            <a:endParaRPr lang="en-US" sz="13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13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2. Benefits of Solar Mobile Chargers</a:t>
            </a:r>
            <a:endParaRPr lang="en-US" sz="13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13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3. Solar Technology in Mobile Chargers</a:t>
            </a:r>
            <a:endParaRPr lang="en-US" sz="13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13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4. Design Features of Solar Mobile Chargers</a:t>
            </a:r>
            <a:endParaRPr lang="en-US" sz="13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13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5. Environmental Impact</a:t>
            </a:r>
            <a:endParaRPr lang="en-US" sz="13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13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6. Market Overview</a:t>
            </a:r>
            <a:endParaRPr lang="en-US" sz="13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13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7. Challenges and Solutions</a:t>
            </a:r>
            <a:endParaRPr lang="en-US" sz="13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13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8. Future Prospects</a:t>
            </a:r>
            <a:endParaRPr lang="en-US" sz="13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13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9. Case Studies</a:t>
            </a:r>
            <a:endParaRPr lang="en-US" sz="13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13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10. Conclusion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0"/>
            <a:ext cx="3362249" cy="513435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676802" y="0"/>
            <a:ext cx="105156" cy="1552651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5" name="Shape 2"/>
          <p:cNvSpPr/>
          <p:nvPr/>
        </p:nvSpPr>
        <p:spPr>
          <a:xfrm>
            <a:off x="4267505" y="0"/>
            <a:ext cx="352044" cy="371246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6" name="Text 3"/>
          <p:cNvSpPr/>
          <p:nvPr/>
        </p:nvSpPr>
        <p:spPr>
          <a:xfrm>
            <a:off x="4376318" y="0"/>
            <a:ext cx="0" cy="514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1300" b="1" u="none" dirty="0">
                <a:solidFill>
                  <a:srgbClr val="FFD6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267505" y="776326"/>
            <a:ext cx="3866998" cy="4367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Solar Mobile Chargers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267505" y="2229307"/>
            <a:ext cx="4562856" cy="291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Solar mobile chargers are devices that convert solar energy into electrical energy to charge mobile devices, promoting the use of renewable energy in everyday life.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With the rise of smart technology, solar chargers have become vital in addressing the need for sustainable and portable charging solutions.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These devices are especially useful in regions with limited access to conventional power sources, providing an eco-friendly alternative.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 technology has evolved significantly, offering users enhanced efficiency and portability for on-the-go charging needs.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Understanding the mechanism and advantages of solar chargers can help users make informed decisions for sustainable energy consumption.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267505" y="1552651"/>
            <a:ext cx="3438144" cy="3590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1300" b="1" u="none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Exploring the New Age Technology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0"/>
            <a:ext cx="3362249" cy="513435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676802" y="0"/>
            <a:ext cx="105156" cy="1552651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5" name="Shape 2"/>
          <p:cNvSpPr/>
          <p:nvPr/>
        </p:nvSpPr>
        <p:spPr>
          <a:xfrm>
            <a:off x="4267505" y="0"/>
            <a:ext cx="352044" cy="371246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6" name="Text 3"/>
          <p:cNvSpPr/>
          <p:nvPr/>
        </p:nvSpPr>
        <p:spPr>
          <a:xfrm>
            <a:off x="4376318" y="0"/>
            <a:ext cx="0" cy="514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1300" b="1" u="none" dirty="0">
                <a:solidFill>
                  <a:srgbClr val="FFD6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2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267505" y="776326"/>
            <a:ext cx="3866998" cy="4367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Benefits of Solar Mobile Chargers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267505" y="2229307"/>
            <a:ext cx="4562856" cy="291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Solar mobile chargers reduce reliance on non-renewable energy sources, thereby lowering carbon footprints through the utilization of endless solar power.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 portability and convenience offered by these chargers make them ideal for travelers and individuals who often engage in outdoor activities, ensuring they remain connected.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They provide cost savings over time by minimizing electricity bills, as solar energy is free and abundant.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These chargers are designed with durability in mind, often resistant to weather conditions, promoting long-lasting and reliable usage.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By adopting solar charging solutions, users contribute to environmental conservation efforts, supporting a sustainable future.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267505" y="1552651"/>
            <a:ext cx="3438144" cy="3590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1300" b="1" u="none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Why Go Solar?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0"/>
            <a:ext cx="3362249" cy="513435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676802" y="0"/>
            <a:ext cx="105156" cy="1552651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5" name="Shape 2"/>
          <p:cNvSpPr/>
          <p:nvPr/>
        </p:nvSpPr>
        <p:spPr>
          <a:xfrm>
            <a:off x="4267505" y="0"/>
            <a:ext cx="352044" cy="371246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6" name="Text 3"/>
          <p:cNvSpPr/>
          <p:nvPr/>
        </p:nvSpPr>
        <p:spPr>
          <a:xfrm>
            <a:off x="4376318" y="0"/>
            <a:ext cx="0" cy="514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1300" b="1" u="none" dirty="0">
                <a:solidFill>
                  <a:srgbClr val="FFD6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3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267505" y="776326"/>
            <a:ext cx="3866998" cy="4367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Solar Technology </a:t>
            </a:r>
            <a:endParaRPr lang="en-US" sz="2100" dirty="0"/>
          </a:p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Mobile Chargers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267505" y="2229307"/>
            <a:ext cx="4562856" cy="291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Solar mobile chargers utilize photovoltaic cells to capture sunlight and convert it into direct current (DC) electricity suitable for charging mobile devices.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Advanced solar chargers feature built-in inverters to convert the generated DC power into alternating current (AC), compatible with most mobile gadgets.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 efficiency of the solar panels, often measured by their conversion rate, greatly affects the charging speed and effectiveness of the device.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Most modern chargers include integrated batteries to store energy, providing a backup charge during the night or in low-sunlight conditions.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Technological advancements continue to improve the efficiency, size, and affordability of solar panels, enhancing their practicality for personal use.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267505" y="1552651"/>
            <a:ext cx="3438144" cy="3590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1300" b="1" u="none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the Mechanics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0"/>
            <a:ext cx="3362249" cy="513435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676802" y="0"/>
            <a:ext cx="105156" cy="1552651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5" name="Shape 2"/>
          <p:cNvSpPr/>
          <p:nvPr/>
        </p:nvSpPr>
        <p:spPr>
          <a:xfrm>
            <a:off x="4267505" y="0"/>
            <a:ext cx="352044" cy="371246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6" name="Text 3"/>
          <p:cNvSpPr/>
          <p:nvPr/>
        </p:nvSpPr>
        <p:spPr>
          <a:xfrm>
            <a:off x="4376318" y="0"/>
            <a:ext cx="0" cy="514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1300" b="1" u="none" dirty="0">
                <a:solidFill>
                  <a:srgbClr val="FFD6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4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267505" y="776326"/>
            <a:ext cx="3866998" cy="4367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Design Features </a:t>
            </a:r>
            <a:endParaRPr lang="en-US" sz="2100" dirty="0"/>
          </a:p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of Solar Mobile Chargers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267505" y="2229307"/>
            <a:ext cx="4562856" cy="291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Compact and lightweight design features ensure the portable nature of solar mobile chargers, allowing users to effortlessly carry them in bags or backpacks.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Many models include foldable panels to maximize solar energy absorption when in use, while maintaining a small footprint when closed.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Some chargers offer multiple charging ports to accommodate various devices simultaneously, enhancing their utility for multiple users.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Waterproof and rugged designs are available to withstand outdoor conditions, making them ideal for adventurers and campers.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User-friendly interfaces and indicator LEDs provide real-time feedback on charging status and efficiency, improving the overall user experience.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267505" y="1552651"/>
            <a:ext cx="3438144" cy="3590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1300" b="1" u="none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Innovation and Functionality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0"/>
            <a:ext cx="3362249" cy="513435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676802" y="0"/>
            <a:ext cx="105156" cy="1552651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5" name="Shape 2"/>
          <p:cNvSpPr/>
          <p:nvPr/>
        </p:nvSpPr>
        <p:spPr>
          <a:xfrm>
            <a:off x="4267505" y="0"/>
            <a:ext cx="352044" cy="371246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6" name="Text 3"/>
          <p:cNvSpPr/>
          <p:nvPr/>
        </p:nvSpPr>
        <p:spPr>
          <a:xfrm>
            <a:off x="4376318" y="0"/>
            <a:ext cx="0" cy="514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1300" b="1" u="none" dirty="0">
                <a:solidFill>
                  <a:srgbClr val="FFD6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5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267505" y="776326"/>
            <a:ext cx="3866998" cy="4367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Environmental Impact </a:t>
            </a:r>
            <a:endParaRPr lang="en-US" sz="2100" dirty="0"/>
          </a:p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of Using Solar Chargers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267505" y="2229307"/>
            <a:ext cx="4562856" cy="291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Solar chargers have a minimal environmental footprint during operation, sourcing clean energy directly from the sun.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By reducing dependence on fossil fuels, they play a critical role in mitigating climate change and promoting environmental stewardship.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 production process of solar chargers has evolved to follow more sustainable practices, reducing waste and emission outputs.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Utilizing solar energy contributes to lowering greenhouse gas emissions, aligning with global efforts towards achieving sustainability goals.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 promotion and adoption of solar chargers encourage both manufacturers and consumers to pursue renewable energy solutions.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267505" y="1552651"/>
            <a:ext cx="3438144" cy="3590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1300" b="1" u="none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Towards a Greener Planet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0"/>
            <a:ext cx="3362249" cy="513435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676802" y="0"/>
            <a:ext cx="105156" cy="1552651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5" name="Shape 2"/>
          <p:cNvSpPr/>
          <p:nvPr/>
        </p:nvSpPr>
        <p:spPr>
          <a:xfrm>
            <a:off x="4267505" y="0"/>
            <a:ext cx="352044" cy="371246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6" name="Text 3"/>
          <p:cNvSpPr/>
          <p:nvPr/>
        </p:nvSpPr>
        <p:spPr>
          <a:xfrm>
            <a:off x="4376318" y="0"/>
            <a:ext cx="0" cy="514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1300" b="1" u="none" dirty="0">
                <a:solidFill>
                  <a:srgbClr val="FFD6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6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267505" y="776326"/>
            <a:ext cx="3866998" cy="4367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Market Overview </a:t>
            </a:r>
            <a:endParaRPr lang="en-US" sz="2100" dirty="0"/>
          </a:p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of Solar Mobile Chargers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267505" y="2229307"/>
            <a:ext cx="4562856" cy="291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 solar mobile charger market has seen substantial growth, driven by increasing consumer awareness and demand for sustainable technology solutions.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Technological advancements have rendered solar chargers more efficient and affordable, expanding their market presence globally.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 Asia-Pacific region remains a major market player due to heightened environmental initiatives and a large tech-savvy population.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Consumer preference is shifting towards brands offering innovative designs, reliable performance, and value-added features.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Forecasts indicate continued market expansion as renewable energy solutions become a central focus of future technological development.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267505" y="1552651"/>
            <a:ext cx="3438144" cy="3590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1300" b="1" u="none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Trends and Statistics</a:t>
            </a: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3698" cy="5143500"/>
          </a:xfrm>
          <a:prstGeom prst="rect">
            <a:avLst/>
          </a:prstGeom>
          <a:solidFill>
            <a:srgbClr val="1A684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14554" y="0"/>
            <a:ext cx="3362249" cy="513435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676802" y="0"/>
            <a:ext cx="105156" cy="1552651"/>
          </a:xfrm>
          <a:prstGeom prst="rect">
            <a:avLst/>
          </a:prstGeom>
          <a:solidFill>
            <a:srgbClr val="FFD600"/>
          </a:solidFill>
          <a:ln/>
        </p:spPr>
      </p:sp>
      <p:sp>
        <p:nvSpPr>
          <p:cNvPr id="5" name="Shape 2"/>
          <p:cNvSpPr/>
          <p:nvPr/>
        </p:nvSpPr>
        <p:spPr>
          <a:xfrm>
            <a:off x="4267505" y="0"/>
            <a:ext cx="352044" cy="371246"/>
          </a:xfrm>
          <a:prstGeom prst="rect">
            <a:avLst/>
          </a:prstGeom>
          <a:solidFill>
            <a:srgbClr val="1A6847"/>
          </a:solidFill>
          <a:ln/>
        </p:spPr>
      </p:sp>
      <p:sp>
        <p:nvSpPr>
          <p:cNvPr id="6" name="Text 3"/>
          <p:cNvSpPr/>
          <p:nvPr/>
        </p:nvSpPr>
        <p:spPr>
          <a:xfrm>
            <a:off x="4376318" y="0"/>
            <a:ext cx="0" cy="514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28000"/>
              </a:lnSpc>
              <a:buNone/>
            </a:pPr>
            <a:r>
              <a:rPr lang="en-US" sz="1300" b="1" u="none" dirty="0">
                <a:solidFill>
                  <a:srgbClr val="FFD6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7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267505" y="776326"/>
            <a:ext cx="3866998" cy="4367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Challenges and Solutions </a:t>
            </a:r>
            <a:endParaRPr lang="en-US" sz="2100" dirty="0"/>
          </a:p>
          <a:p>
            <a:pPr algn="l" indent="0" marL="0">
              <a:lnSpc>
                <a:spcPct val="104000"/>
              </a:lnSpc>
              <a:buNone/>
            </a:pPr>
            <a:r>
              <a:rPr lang="en-US" sz="2100" b="1" u="none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Solar Charger Industry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4267505" y="2229307"/>
            <a:ext cx="4562856" cy="291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Despite numerous advantages, the widespread adoption of solar mobile chargers faces challenges such as energy conversion efficiency and weather dependency.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Technological improvements are needed to enhance photovoltaic cell efficiency, minimizing the impact of cloudy or low-light conditions on performance.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The initial cost of high-quality solar chargers can deter some consumers, however, long-term savings on electricity balance the expense.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Consumer awareness and education are crucial in promoting the benefits and correct usage of solar technology for everyday needs.</a:t>
            </a:r>
            <a:endParaRPr lang="en-US" sz="900" dirty="0"/>
          </a:p>
          <a:p>
            <a:pPr algn="l" indent="0" marL="0">
              <a:lnSpc>
                <a:spcPct val="144000"/>
              </a:lnSpc>
              <a:buNone/>
            </a:pPr>
            <a:r>
              <a:rPr lang="en-US" sz="900" u="none" spc="1" kern="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• Collaborative efforts between manufacturers, researchers, and environmental bodies drive the advancement and acceptance of innovative solar solutions.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4267505" y="1552651"/>
            <a:ext cx="3438144" cy="3590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ct val="104000"/>
              </a:lnSpc>
              <a:buNone/>
            </a:pPr>
            <a:r>
              <a:rPr lang="en-US" sz="1300" b="1" u="none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Overcoming Industry Barriers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2025-02-25T11:39:50Z</dcterms:created>
  <dcterms:modified xsi:type="dcterms:W3CDTF">2025-02-25T11:39:50Z</dcterms:modified>
</cp:coreProperties>
</file>