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2"/>
  </p:notesMasterIdLst>
  <p:sldIdLst>
    <p:sldId id="256" r:id="rId2"/>
    <p:sldId id="259" r:id="rId3"/>
    <p:sldId id="280" r:id="rId4"/>
    <p:sldId id="265" r:id="rId5"/>
    <p:sldId id="283" r:id="rId6"/>
    <p:sldId id="308" r:id="rId7"/>
    <p:sldId id="309" r:id="rId8"/>
    <p:sldId id="271" r:id="rId9"/>
    <p:sldId id="310" r:id="rId10"/>
    <p:sldId id="270" r:id="rId11"/>
  </p:sldIdLst>
  <p:sldSz cx="9144000" cy="5143500" type="screen16x9"/>
  <p:notesSz cx="6858000" cy="9144000"/>
  <p:embeddedFontLst>
    <p:embeddedFont>
      <p:font typeface="Fredoka One" panose="020B0604020202020204" charset="0"/>
      <p:regular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858C1A-F67B-4576-B477-FDD99C7E88D8}">
  <a:tblStyle styleId="{A6858C1A-F67B-4576-B477-FDD99C7E88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5226" autoAdjust="0"/>
  </p:normalViewPr>
  <p:slideViewPr>
    <p:cSldViewPr snapToGrid="0">
      <p:cViewPr varScale="1">
        <p:scale>
          <a:sx n="127" d="100"/>
          <a:sy n="127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8ceba84788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8ceba84788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g9653453a32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8" name="Google Shape;2418;g9653453a32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8ceba84788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8ceba84788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Google Shape;2455;g8ceba84788_0_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6" name="Google Shape;2456;g8ceba84788_0_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Google Shape;2455;g8ceba84788_0_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6" name="Google Shape;2456;g8ceba84788_0_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603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Google Shape;2455;g8ceba84788_0_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6" name="Google Shape;2456;g8ceba84788_0_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731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g8ceba84788_0_1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5" name="Google Shape;1775;g8ceba84788_0_1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9781e09573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g9781e09573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right text">
  <p:cSld name="CUSTOM_23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6"/>
          <p:cNvSpPr/>
          <p:nvPr/>
        </p:nvSpPr>
        <p:spPr>
          <a:xfrm rot="277656">
            <a:off x="4631142" y="-4575218"/>
            <a:ext cx="10832132" cy="10461846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6"/>
          <p:cNvSpPr txBox="1">
            <a:spLocks noGrp="1"/>
          </p:cNvSpPr>
          <p:nvPr>
            <p:ph type="title"/>
          </p:nvPr>
        </p:nvSpPr>
        <p:spPr>
          <a:xfrm>
            <a:off x="5061850" y="1584300"/>
            <a:ext cx="3396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9" name="Google Shape;519;p36"/>
          <p:cNvSpPr txBox="1">
            <a:spLocks noGrp="1"/>
          </p:cNvSpPr>
          <p:nvPr>
            <p:ph type="subTitle" idx="1"/>
          </p:nvPr>
        </p:nvSpPr>
        <p:spPr>
          <a:xfrm>
            <a:off x="5061850" y="2313875"/>
            <a:ext cx="2904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12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 rot="1379863">
            <a:off x="70508" y="-2722483"/>
            <a:ext cx="9675891" cy="9454917"/>
            <a:chOff x="1786775" y="1002200"/>
            <a:chExt cx="3861800" cy="3712875"/>
          </a:xfrm>
        </p:grpSpPr>
        <p:sp>
          <p:nvSpPr>
            <p:cNvPr id="26" name="Google Shape;26;p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221188" y="1980750"/>
            <a:ext cx="20058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5352950" y="2616288"/>
            <a:ext cx="23646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2"/>
          </p:nvPr>
        </p:nvSpPr>
        <p:spPr>
          <a:xfrm>
            <a:off x="5352950" y="1894263"/>
            <a:ext cx="23646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3"/>
          </p:nvPr>
        </p:nvSpPr>
        <p:spPr>
          <a:xfrm>
            <a:off x="5352950" y="1172225"/>
            <a:ext cx="23646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4"/>
          </p:nvPr>
        </p:nvSpPr>
        <p:spPr>
          <a:xfrm>
            <a:off x="5352950" y="3338875"/>
            <a:ext cx="23646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title">
  <p:cSld name="CUSTOM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 rot="277699">
            <a:off x="611389" y="-2396143"/>
            <a:ext cx="10332728" cy="9979420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723900" y="448056"/>
            <a:ext cx="23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s and descriptions">
  <p:cSld name="CUSTOM_4">
    <p:bg>
      <p:bgPr>
        <a:solidFill>
          <a:schemeClr val="accent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656250" y="2233331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2"/>
          </p:nvPr>
        </p:nvSpPr>
        <p:spPr>
          <a:xfrm>
            <a:off x="656250" y="189883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3"/>
          </p:nvPr>
        </p:nvSpPr>
        <p:spPr>
          <a:xfrm>
            <a:off x="3361350" y="2233331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"/>
          </p:nvPr>
        </p:nvSpPr>
        <p:spPr>
          <a:xfrm>
            <a:off x="3361350" y="189883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5"/>
          </p:nvPr>
        </p:nvSpPr>
        <p:spPr>
          <a:xfrm>
            <a:off x="6066450" y="2233331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6"/>
          </p:nvPr>
        </p:nvSpPr>
        <p:spPr>
          <a:xfrm>
            <a:off x="6066450" y="189883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7"/>
          </p:nvPr>
        </p:nvSpPr>
        <p:spPr>
          <a:xfrm>
            <a:off x="656250" y="40847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8"/>
          </p:nvPr>
        </p:nvSpPr>
        <p:spPr>
          <a:xfrm>
            <a:off x="656250" y="373966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9"/>
          </p:nvPr>
        </p:nvSpPr>
        <p:spPr>
          <a:xfrm>
            <a:off x="3361350" y="40847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13"/>
          </p:nvPr>
        </p:nvSpPr>
        <p:spPr>
          <a:xfrm>
            <a:off x="3361350" y="373966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4"/>
          </p:nvPr>
        </p:nvSpPr>
        <p:spPr>
          <a:xfrm>
            <a:off x="6066450" y="40847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5"/>
          </p:nvPr>
        </p:nvSpPr>
        <p:spPr>
          <a:xfrm>
            <a:off x="6066450" y="373966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16" hasCustomPrompt="1"/>
          </p:nvPr>
        </p:nvSpPr>
        <p:spPr>
          <a:xfrm>
            <a:off x="1532300" y="124277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17" hasCustomPrompt="1"/>
          </p:nvPr>
        </p:nvSpPr>
        <p:spPr>
          <a:xfrm>
            <a:off x="1532300" y="30844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18" hasCustomPrompt="1"/>
          </p:nvPr>
        </p:nvSpPr>
        <p:spPr>
          <a:xfrm>
            <a:off x="4237450" y="12428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19" hasCustomPrompt="1"/>
          </p:nvPr>
        </p:nvSpPr>
        <p:spPr>
          <a:xfrm>
            <a:off x="4237500" y="30844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0" hasCustomPrompt="1"/>
          </p:nvPr>
        </p:nvSpPr>
        <p:spPr>
          <a:xfrm>
            <a:off x="6942450" y="12428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21" hasCustomPrompt="1"/>
          </p:nvPr>
        </p:nvSpPr>
        <p:spPr>
          <a:xfrm>
            <a:off x="6942300" y="3084425"/>
            <a:ext cx="6693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 rot="2700000">
            <a:off x="310820" y="-1989511"/>
            <a:ext cx="9163700" cy="8686395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1322950" y="2896922"/>
            <a:ext cx="14361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2"/>
          </p:nvPr>
        </p:nvSpPr>
        <p:spPr>
          <a:xfrm>
            <a:off x="3853950" y="2896922"/>
            <a:ext cx="14361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3"/>
          </p:nvPr>
        </p:nvSpPr>
        <p:spPr>
          <a:xfrm>
            <a:off x="6341000" y="2896922"/>
            <a:ext cx="14361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4"/>
          </p:nvPr>
        </p:nvSpPr>
        <p:spPr>
          <a:xfrm>
            <a:off x="1143100" y="3500022"/>
            <a:ext cx="1883700" cy="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5"/>
          </p:nvPr>
        </p:nvSpPr>
        <p:spPr>
          <a:xfrm>
            <a:off x="3630150" y="3500022"/>
            <a:ext cx="1883700" cy="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6"/>
          </p:nvPr>
        </p:nvSpPr>
        <p:spPr>
          <a:xfrm>
            <a:off x="6117200" y="3500022"/>
            <a:ext cx="1883700" cy="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9"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1"/>
          </p:nvPr>
        </p:nvSpPr>
        <p:spPr>
          <a:xfrm>
            <a:off x="524811" y="2890215"/>
            <a:ext cx="21240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2"/>
          </p:nvPr>
        </p:nvSpPr>
        <p:spPr>
          <a:xfrm>
            <a:off x="3506266" y="2890215"/>
            <a:ext cx="21240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3"/>
          </p:nvPr>
        </p:nvSpPr>
        <p:spPr>
          <a:xfrm>
            <a:off x="691461" y="2431963"/>
            <a:ext cx="17907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4"/>
          </p:nvPr>
        </p:nvSpPr>
        <p:spPr>
          <a:xfrm>
            <a:off x="3672816" y="2431963"/>
            <a:ext cx="17907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ubTitle" idx="5"/>
          </p:nvPr>
        </p:nvSpPr>
        <p:spPr>
          <a:xfrm>
            <a:off x="6487722" y="2890215"/>
            <a:ext cx="21240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6"/>
          </p:nvPr>
        </p:nvSpPr>
        <p:spPr>
          <a:xfrm>
            <a:off x="6654284" y="2431963"/>
            <a:ext cx="17907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59" r:id="rId5"/>
    <p:sldLayoutId id="2147483661" r:id="rId6"/>
    <p:sldLayoutId id="2147483663" r:id="rId7"/>
    <p:sldLayoutId id="2147483665" r:id="rId8"/>
    <p:sldLayoutId id="2147483668" r:id="rId9"/>
    <p:sldLayoutId id="2147483673" r:id="rId10"/>
    <p:sldLayoutId id="2147483682" r:id="rId11"/>
    <p:sldLayoutId id="214748368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yproject.herokuapp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Blogy</a:t>
            </a:r>
            <a:br>
              <a:rPr lang="en" dirty="0"/>
            </a:br>
            <a:r>
              <a:rPr lang="en" dirty="0"/>
              <a:t>Website</a:t>
            </a:r>
            <a:endParaRPr dirty="0"/>
          </a:p>
        </p:txBody>
      </p:sp>
      <p:sp>
        <p:nvSpPr>
          <p:cNvPr id="538" name="Google Shape;538;p43"/>
          <p:cNvSpPr txBox="1">
            <a:spLocks noGrp="1"/>
          </p:cNvSpPr>
          <p:nvPr>
            <p:ph type="subTitle" idx="1"/>
          </p:nvPr>
        </p:nvSpPr>
        <p:spPr>
          <a:xfrm>
            <a:off x="179089" y="3979007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Project 4 - General Assembly- 2021</a:t>
            </a:r>
            <a:endParaRPr lang="en-US" b="1" dirty="0"/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" name="Google Shape;538;p43">
            <a:extLst>
              <a:ext uri="{FF2B5EF4-FFF2-40B4-BE49-F238E27FC236}">
                <a16:creationId xmlns:a16="http://schemas.microsoft.com/office/drawing/2014/main" id="{77B1FF0D-2ED8-4B65-8AA0-FFD8219B6EA7}"/>
              </a:ext>
            </a:extLst>
          </p:cNvPr>
          <p:cNvSpPr txBox="1">
            <a:spLocks/>
          </p:cNvSpPr>
          <p:nvPr/>
        </p:nvSpPr>
        <p:spPr>
          <a:xfrm>
            <a:off x="402997" y="2417025"/>
            <a:ext cx="4410300" cy="1484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1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b="1" dirty="0"/>
              <a:t>BY:</a:t>
            </a:r>
          </a:p>
          <a:p>
            <a:pPr marL="4000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Ashwag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Zabani</a:t>
            </a:r>
            <a:endParaRPr lang="en-US" dirty="0">
              <a:solidFill>
                <a:schemeClr val="bg1"/>
              </a:solidFill>
            </a:endParaRPr>
          </a:p>
          <a:p>
            <a:pPr marL="4000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Bushra Mulla</a:t>
            </a:r>
          </a:p>
          <a:p>
            <a:pPr marL="4000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Fatimah Alhelal</a:t>
            </a:r>
          </a:p>
        </p:txBody>
      </p:sp>
      <p:pic>
        <p:nvPicPr>
          <p:cNvPr id="338" name="Picture 337" descr="Icon&#10;&#10;Description automatically generated">
            <a:extLst>
              <a:ext uri="{FF2B5EF4-FFF2-40B4-BE49-F238E27FC236}">
                <a16:creationId xmlns:a16="http://schemas.microsoft.com/office/drawing/2014/main" id="{B7B47BD3-8F72-448E-A1C9-B0DFB4454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505" y="39910"/>
            <a:ext cx="954792" cy="85545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57"/>
          <p:cNvSpPr txBox="1">
            <a:spLocks noGrp="1"/>
          </p:cNvSpPr>
          <p:nvPr>
            <p:ph type="title"/>
          </p:nvPr>
        </p:nvSpPr>
        <p:spPr>
          <a:xfrm>
            <a:off x="3437659" y="1889690"/>
            <a:ext cx="3585927" cy="12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bg1"/>
                </a:solidFill>
              </a:rPr>
              <a:t>Demo</a:t>
            </a:r>
            <a:endParaRPr sz="4000" dirty="0">
              <a:solidFill>
                <a:schemeClr val="bg1"/>
              </a:solidFill>
            </a:endParaRPr>
          </a:p>
        </p:txBody>
      </p:sp>
      <p:grpSp>
        <p:nvGrpSpPr>
          <p:cNvPr id="1635" name="Google Shape;1635;p57"/>
          <p:cNvGrpSpPr/>
          <p:nvPr/>
        </p:nvGrpSpPr>
        <p:grpSpPr>
          <a:xfrm>
            <a:off x="-4776020" y="1868645"/>
            <a:ext cx="3108995" cy="3823834"/>
            <a:chOff x="-299270" y="1868645"/>
            <a:chExt cx="3108995" cy="3823834"/>
          </a:xfrm>
        </p:grpSpPr>
        <p:sp>
          <p:nvSpPr>
            <p:cNvPr id="1636" name="Google Shape;1636;p57"/>
            <p:cNvSpPr/>
            <p:nvPr/>
          </p:nvSpPr>
          <p:spPr>
            <a:xfrm>
              <a:off x="1109588" y="2168925"/>
              <a:ext cx="223500" cy="223500"/>
            </a:xfrm>
            <a:prstGeom prst="ellipse">
              <a:avLst/>
            </a:prstGeom>
            <a:solidFill>
              <a:srgbClr val="D6D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7"/>
            <p:cNvSpPr/>
            <p:nvPr/>
          </p:nvSpPr>
          <p:spPr>
            <a:xfrm rot="1903076">
              <a:off x="2090532" y="3045529"/>
              <a:ext cx="62795" cy="64374"/>
            </a:xfrm>
            <a:custGeom>
              <a:avLst/>
              <a:gdLst/>
              <a:ahLst/>
              <a:cxnLst/>
              <a:rect l="l" t="t" r="r" b="b"/>
              <a:pathLst>
                <a:path w="3570" h="3537" extrusionOk="0">
                  <a:moveTo>
                    <a:pt x="1768" y="1"/>
                  </a:moveTo>
                  <a:lnTo>
                    <a:pt x="1535" y="435"/>
                  </a:lnTo>
                  <a:cubicBezTo>
                    <a:pt x="1268" y="902"/>
                    <a:pt x="901" y="1268"/>
                    <a:pt x="401" y="1535"/>
                  </a:cubicBezTo>
                  <a:lnTo>
                    <a:pt x="0" y="1769"/>
                  </a:lnTo>
                  <a:lnTo>
                    <a:pt x="401" y="2002"/>
                  </a:lnTo>
                  <a:cubicBezTo>
                    <a:pt x="901" y="2236"/>
                    <a:pt x="1268" y="2636"/>
                    <a:pt x="1535" y="3103"/>
                  </a:cubicBezTo>
                  <a:lnTo>
                    <a:pt x="1768" y="3537"/>
                  </a:lnTo>
                  <a:lnTo>
                    <a:pt x="2002" y="3103"/>
                  </a:lnTo>
                  <a:cubicBezTo>
                    <a:pt x="2269" y="2636"/>
                    <a:pt x="2669" y="2236"/>
                    <a:pt x="3136" y="2002"/>
                  </a:cubicBezTo>
                  <a:lnTo>
                    <a:pt x="3569" y="1769"/>
                  </a:lnTo>
                  <a:lnTo>
                    <a:pt x="3136" y="1535"/>
                  </a:lnTo>
                  <a:cubicBezTo>
                    <a:pt x="2669" y="1268"/>
                    <a:pt x="2269" y="902"/>
                    <a:pt x="2002" y="435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7"/>
            <p:cNvSpPr/>
            <p:nvPr/>
          </p:nvSpPr>
          <p:spPr>
            <a:xfrm rot="1903076">
              <a:off x="941210" y="1932496"/>
              <a:ext cx="62214" cy="64356"/>
            </a:xfrm>
            <a:custGeom>
              <a:avLst/>
              <a:gdLst/>
              <a:ahLst/>
              <a:cxnLst/>
              <a:rect l="l" t="t" r="r" b="b"/>
              <a:pathLst>
                <a:path w="3537" h="3536" extrusionOk="0">
                  <a:moveTo>
                    <a:pt x="1768" y="0"/>
                  </a:moveTo>
                  <a:lnTo>
                    <a:pt x="1535" y="400"/>
                  </a:lnTo>
                  <a:cubicBezTo>
                    <a:pt x="1268" y="867"/>
                    <a:pt x="901" y="1268"/>
                    <a:pt x="401" y="1534"/>
                  </a:cubicBezTo>
                  <a:lnTo>
                    <a:pt x="0" y="1768"/>
                  </a:lnTo>
                  <a:lnTo>
                    <a:pt x="401" y="2001"/>
                  </a:lnTo>
                  <a:cubicBezTo>
                    <a:pt x="868" y="2235"/>
                    <a:pt x="1268" y="2635"/>
                    <a:pt x="1535" y="3102"/>
                  </a:cubicBezTo>
                  <a:lnTo>
                    <a:pt x="1768" y="3536"/>
                  </a:lnTo>
                  <a:lnTo>
                    <a:pt x="2002" y="3102"/>
                  </a:lnTo>
                  <a:cubicBezTo>
                    <a:pt x="2269" y="2635"/>
                    <a:pt x="2669" y="2235"/>
                    <a:pt x="3136" y="2001"/>
                  </a:cubicBezTo>
                  <a:lnTo>
                    <a:pt x="3536" y="1768"/>
                  </a:lnTo>
                  <a:lnTo>
                    <a:pt x="3136" y="1534"/>
                  </a:lnTo>
                  <a:cubicBezTo>
                    <a:pt x="2636" y="1268"/>
                    <a:pt x="2269" y="867"/>
                    <a:pt x="2002" y="400"/>
                  </a:cubicBezTo>
                  <a:lnTo>
                    <a:pt x="176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7"/>
            <p:cNvSpPr/>
            <p:nvPr/>
          </p:nvSpPr>
          <p:spPr>
            <a:xfrm rot="1903076">
              <a:off x="2607277" y="3941046"/>
              <a:ext cx="62214" cy="63773"/>
            </a:xfrm>
            <a:custGeom>
              <a:avLst/>
              <a:gdLst/>
              <a:ahLst/>
              <a:cxnLst/>
              <a:rect l="l" t="t" r="r" b="b"/>
              <a:pathLst>
                <a:path w="3537" h="3504" extrusionOk="0">
                  <a:moveTo>
                    <a:pt x="1769" y="1"/>
                  </a:moveTo>
                  <a:lnTo>
                    <a:pt x="1535" y="401"/>
                  </a:lnTo>
                  <a:cubicBezTo>
                    <a:pt x="1268" y="868"/>
                    <a:pt x="868" y="1268"/>
                    <a:pt x="401" y="1535"/>
                  </a:cubicBezTo>
                  <a:lnTo>
                    <a:pt x="1" y="1769"/>
                  </a:lnTo>
                  <a:lnTo>
                    <a:pt x="401" y="1969"/>
                  </a:lnTo>
                  <a:cubicBezTo>
                    <a:pt x="868" y="2236"/>
                    <a:pt x="1268" y="2636"/>
                    <a:pt x="1535" y="3103"/>
                  </a:cubicBezTo>
                  <a:lnTo>
                    <a:pt x="1769" y="3503"/>
                  </a:lnTo>
                  <a:lnTo>
                    <a:pt x="2002" y="3103"/>
                  </a:lnTo>
                  <a:cubicBezTo>
                    <a:pt x="2269" y="2636"/>
                    <a:pt x="2636" y="2236"/>
                    <a:pt x="3136" y="1969"/>
                  </a:cubicBezTo>
                  <a:lnTo>
                    <a:pt x="3537" y="1769"/>
                  </a:lnTo>
                  <a:lnTo>
                    <a:pt x="3136" y="1535"/>
                  </a:lnTo>
                  <a:cubicBezTo>
                    <a:pt x="2636" y="1268"/>
                    <a:pt x="2269" y="868"/>
                    <a:pt x="2002" y="401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7"/>
            <p:cNvSpPr/>
            <p:nvPr/>
          </p:nvSpPr>
          <p:spPr>
            <a:xfrm rot="1903076">
              <a:off x="1609085" y="2335737"/>
              <a:ext cx="107982" cy="111713"/>
            </a:xfrm>
            <a:custGeom>
              <a:avLst/>
              <a:gdLst/>
              <a:ahLst/>
              <a:cxnLst/>
              <a:rect l="l" t="t" r="r" b="b"/>
              <a:pathLst>
                <a:path w="6139" h="6138" extrusionOk="0">
                  <a:moveTo>
                    <a:pt x="3036" y="0"/>
                  </a:moveTo>
                  <a:lnTo>
                    <a:pt x="2669" y="701"/>
                  </a:lnTo>
                  <a:cubicBezTo>
                    <a:pt x="2202" y="1535"/>
                    <a:pt x="1535" y="2202"/>
                    <a:pt x="735" y="2635"/>
                  </a:cubicBezTo>
                  <a:lnTo>
                    <a:pt x="1" y="3069"/>
                  </a:lnTo>
                  <a:lnTo>
                    <a:pt x="735" y="3469"/>
                  </a:lnTo>
                  <a:cubicBezTo>
                    <a:pt x="1535" y="3903"/>
                    <a:pt x="2202" y="4603"/>
                    <a:pt x="2669" y="5404"/>
                  </a:cubicBezTo>
                  <a:lnTo>
                    <a:pt x="3036" y="6138"/>
                  </a:lnTo>
                  <a:lnTo>
                    <a:pt x="3470" y="5404"/>
                  </a:lnTo>
                  <a:cubicBezTo>
                    <a:pt x="3903" y="4603"/>
                    <a:pt x="4571" y="3903"/>
                    <a:pt x="5405" y="3469"/>
                  </a:cubicBezTo>
                  <a:lnTo>
                    <a:pt x="6138" y="3069"/>
                  </a:lnTo>
                  <a:lnTo>
                    <a:pt x="5405" y="2669"/>
                  </a:lnTo>
                  <a:cubicBezTo>
                    <a:pt x="4571" y="2202"/>
                    <a:pt x="3903" y="1535"/>
                    <a:pt x="3470" y="734"/>
                  </a:cubicBezTo>
                  <a:lnTo>
                    <a:pt x="30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7"/>
            <p:cNvSpPr/>
            <p:nvPr/>
          </p:nvSpPr>
          <p:spPr>
            <a:xfrm rot="1903076">
              <a:off x="490390" y="2406603"/>
              <a:ext cx="107982" cy="111112"/>
            </a:xfrm>
            <a:custGeom>
              <a:avLst/>
              <a:gdLst/>
              <a:ahLst/>
              <a:cxnLst/>
              <a:rect l="l" t="t" r="r" b="b"/>
              <a:pathLst>
                <a:path w="6139" h="6105" extrusionOk="0">
                  <a:moveTo>
                    <a:pt x="3070" y="0"/>
                  </a:moveTo>
                  <a:lnTo>
                    <a:pt x="2669" y="734"/>
                  </a:lnTo>
                  <a:cubicBezTo>
                    <a:pt x="2236" y="1535"/>
                    <a:pt x="1568" y="2202"/>
                    <a:pt x="735" y="2636"/>
                  </a:cubicBezTo>
                  <a:lnTo>
                    <a:pt x="1" y="3069"/>
                  </a:lnTo>
                  <a:lnTo>
                    <a:pt x="735" y="3469"/>
                  </a:lnTo>
                  <a:cubicBezTo>
                    <a:pt x="1568" y="3903"/>
                    <a:pt x="2236" y="4570"/>
                    <a:pt x="2669" y="5404"/>
                  </a:cubicBezTo>
                  <a:lnTo>
                    <a:pt x="3070" y="6105"/>
                  </a:lnTo>
                  <a:lnTo>
                    <a:pt x="3470" y="5404"/>
                  </a:lnTo>
                  <a:cubicBezTo>
                    <a:pt x="3937" y="4570"/>
                    <a:pt x="4604" y="3903"/>
                    <a:pt x="5405" y="3469"/>
                  </a:cubicBezTo>
                  <a:lnTo>
                    <a:pt x="6138" y="3069"/>
                  </a:lnTo>
                  <a:lnTo>
                    <a:pt x="5405" y="2636"/>
                  </a:lnTo>
                  <a:cubicBezTo>
                    <a:pt x="4604" y="2202"/>
                    <a:pt x="3937" y="1535"/>
                    <a:pt x="3470" y="734"/>
                  </a:cubicBezTo>
                  <a:lnTo>
                    <a:pt x="30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7"/>
            <p:cNvSpPr/>
            <p:nvPr/>
          </p:nvSpPr>
          <p:spPr>
            <a:xfrm rot="1903076">
              <a:off x="2773830" y="3271267"/>
              <a:ext cx="30535" cy="32196"/>
            </a:xfrm>
            <a:custGeom>
              <a:avLst/>
              <a:gdLst/>
              <a:ahLst/>
              <a:cxnLst/>
              <a:rect l="l" t="t" r="r" b="b"/>
              <a:pathLst>
                <a:path w="1736" h="1769" extrusionOk="0">
                  <a:moveTo>
                    <a:pt x="868" y="1"/>
                  </a:moveTo>
                  <a:lnTo>
                    <a:pt x="768" y="234"/>
                  </a:lnTo>
                  <a:cubicBezTo>
                    <a:pt x="635" y="468"/>
                    <a:pt x="434" y="634"/>
                    <a:pt x="201" y="768"/>
                  </a:cubicBezTo>
                  <a:lnTo>
                    <a:pt x="1" y="901"/>
                  </a:lnTo>
                  <a:lnTo>
                    <a:pt x="201" y="1001"/>
                  </a:lnTo>
                  <a:cubicBezTo>
                    <a:pt x="434" y="1135"/>
                    <a:pt x="635" y="1335"/>
                    <a:pt x="768" y="1568"/>
                  </a:cubicBezTo>
                  <a:lnTo>
                    <a:pt x="868" y="1769"/>
                  </a:lnTo>
                  <a:lnTo>
                    <a:pt x="1002" y="1568"/>
                  </a:lnTo>
                  <a:cubicBezTo>
                    <a:pt x="1102" y="1335"/>
                    <a:pt x="1302" y="1135"/>
                    <a:pt x="1535" y="1001"/>
                  </a:cubicBezTo>
                  <a:lnTo>
                    <a:pt x="1735" y="901"/>
                  </a:lnTo>
                  <a:lnTo>
                    <a:pt x="1535" y="768"/>
                  </a:lnTo>
                  <a:cubicBezTo>
                    <a:pt x="1302" y="634"/>
                    <a:pt x="1102" y="468"/>
                    <a:pt x="1002" y="234"/>
                  </a:cubicBezTo>
                  <a:lnTo>
                    <a:pt x="86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7"/>
            <p:cNvSpPr/>
            <p:nvPr/>
          </p:nvSpPr>
          <p:spPr>
            <a:xfrm rot="1903076">
              <a:off x="134298" y="2353979"/>
              <a:ext cx="31116" cy="32196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868" y="1"/>
                  </a:moveTo>
                  <a:lnTo>
                    <a:pt x="801" y="234"/>
                  </a:lnTo>
                  <a:cubicBezTo>
                    <a:pt x="634" y="468"/>
                    <a:pt x="434" y="668"/>
                    <a:pt x="201" y="768"/>
                  </a:cubicBezTo>
                  <a:lnTo>
                    <a:pt x="1" y="901"/>
                  </a:lnTo>
                  <a:lnTo>
                    <a:pt x="201" y="1001"/>
                  </a:lnTo>
                  <a:cubicBezTo>
                    <a:pt x="434" y="1135"/>
                    <a:pt x="634" y="1335"/>
                    <a:pt x="768" y="1568"/>
                  </a:cubicBezTo>
                  <a:lnTo>
                    <a:pt x="868" y="1769"/>
                  </a:lnTo>
                  <a:lnTo>
                    <a:pt x="1001" y="1568"/>
                  </a:lnTo>
                  <a:cubicBezTo>
                    <a:pt x="1135" y="1335"/>
                    <a:pt x="1335" y="1135"/>
                    <a:pt x="1568" y="1001"/>
                  </a:cubicBezTo>
                  <a:lnTo>
                    <a:pt x="1769" y="901"/>
                  </a:lnTo>
                  <a:lnTo>
                    <a:pt x="1568" y="768"/>
                  </a:lnTo>
                  <a:cubicBezTo>
                    <a:pt x="1335" y="668"/>
                    <a:pt x="1135" y="468"/>
                    <a:pt x="1001" y="234"/>
                  </a:cubicBezTo>
                  <a:lnTo>
                    <a:pt x="86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7"/>
            <p:cNvSpPr/>
            <p:nvPr/>
          </p:nvSpPr>
          <p:spPr>
            <a:xfrm rot="1903076">
              <a:off x="2275265" y="3492293"/>
              <a:ext cx="248206" cy="251563"/>
            </a:xfrm>
            <a:custGeom>
              <a:avLst/>
              <a:gdLst/>
              <a:ahLst/>
              <a:cxnLst/>
              <a:rect l="l" t="t" r="r" b="b"/>
              <a:pathLst>
                <a:path w="14111" h="13822" extrusionOk="0">
                  <a:moveTo>
                    <a:pt x="7059" y="0"/>
                  </a:moveTo>
                  <a:cubicBezTo>
                    <a:pt x="3366" y="0"/>
                    <a:pt x="298" y="2923"/>
                    <a:pt x="167" y="6676"/>
                  </a:cubicBezTo>
                  <a:cubicBezTo>
                    <a:pt x="1" y="10479"/>
                    <a:pt x="3003" y="13681"/>
                    <a:pt x="6805" y="13815"/>
                  </a:cubicBezTo>
                  <a:cubicBezTo>
                    <a:pt x="6906" y="13819"/>
                    <a:pt x="7007" y="13821"/>
                    <a:pt x="7107" y="13821"/>
                  </a:cubicBezTo>
                  <a:cubicBezTo>
                    <a:pt x="10778" y="13821"/>
                    <a:pt x="13847" y="10878"/>
                    <a:pt x="13977" y="7177"/>
                  </a:cubicBezTo>
                  <a:cubicBezTo>
                    <a:pt x="14111" y="3374"/>
                    <a:pt x="11142" y="138"/>
                    <a:pt x="7306" y="5"/>
                  </a:cubicBezTo>
                  <a:cubicBezTo>
                    <a:pt x="7223" y="2"/>
                    <a:pt x="7141" y="0"/>
                    <a:pt x="705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7"/>
            <p:cNvSpPr/>
            <p:nvPr/>
          </p:nvSpPr>
          <p:spPr>
            <a:xfrm rot="1903076">
              <a:off x="2306128" y="3939665"/>
              <a:ext cx="46788" cy="41132"/>
            </a:xfrm>
            <a:custGeom>
              <a:avLst/>
              <a:gdLst/>
              <a:ahLst/>
              <a:cxnLst/>
              <a:rect l="l" t="t" r="r" b="b"/>
              <a:pathLst>
                <a:path w="2660" h="2260" extrusionOk="0">
                  <a:moveTo>
                    <a:pt x="1151" y="0"/>
                  </a:moveTo>
                  <a:cubicBezTo>
                    <a:pt x="580" y="0"/>
                    <a:pt x="34" y="437"/>
                    <a:pt x="34" y="1125"/>
                  </a:cubicBezTo>
                  <a:cubicBezTo>
                    <a:pt x="1" y="1725"/>
                    <a:pt x="501" y="2259"/>
                    <a:pt x="1135" y="2259"/>
                  </a:cubicBezTo>
                  <a:cubicBezTo>
                    <a:pt x="1149" y="2259"/>
                    <a:pt x="1162" y="2259"/>
                    <a:pt x="1176" y="2259"/>
                  </a:cubicBezTo>
                  <a:cubicBezTo>
                    <a:pt x="2150" y="2259"/>
                    <a:pt x="2660" y="1081"/>
                    <a:pt x="1969" y="357"/>
                  </a:cubicBezTo>
                  <a:cubicBezTo>
                    <a:pt x="1734" y="111"/>
                    <a:pt x="1439" y="0"/>
                    <a:pt x="11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7"/>
            <p:cNvSpPr/>
            <p:nvPr/>
          </p:nvSpPr>
          <p:spPr>
            <a:xfrm rot="1903076">
              <a:off x="2571982" y="3629587"/>
              <a:ext cx="27580" cy="24115"/>
            </a:xfrm>
            <a:custGeom>
              <a:avLst/>
              <a:gdLst/>
              <a:ahLst/>
              <a:cxnLst/>
              <a:rect l="l" t="t" r="r" b="b"/>
              <a:pathLst>
                <a:path w="1568" h="1325" extrusionOk="0">
                  <a:moveTo>
                    <a:pt x="680" y="0"/>
                  </a:moveTo>
                  <a:cubicBezTo>
                    <a:pt x="348" y="0"/>
                    <a:pt x="23" y="253"/>
                    <a:pt x="0" y="658"/>
                  </a:cubicBezTo>
                  <a:cubicBezTo>
                    <a:pt x="0" y="991"/>
                    <a:pt x="300" y="1292"/>
                    <a:pt x="667" y="1325"/>
                  </a:cubicBezTo>
                  <a:cubicBezTo>
                    <a:pt x="1234" y="1325"/>
                    <a:pt x="1568" y="624"/>
                    <a:pt x="1134" y="191"/>
                  </a:cubicBezTo>
                  <a:cubicBezTo>
                    <a:pt x="1004" y="60"/>
                    <a:pt x="841" y="0"/>
                    <a:pt x="6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7"/>
            <p:cNvSpPr/>
            <p:nvPr/>
          </p:nvSpPr>
          <p:spPr>
            <a:xfrm rot="1903076">
              <a:off x="2537413" y="3658277"/>
              <a:ext cx="9991" cy="9118"/>
            </a:xfrm>
            <a:custGeom>
              <a:avLst/>
              <a:gdLst/>
              <a:ahLst/>
              <a:cxnLst/>
              <a:rect l="l" t="t" r="r" b="b"/>
              <a:pathLst>
                <a:path w="568" h="501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501"/>
                  </a:cubicBezTo>
                  <a:cubicBezTo>
                    <a:pt x="567" y="501"/>
                    <a:pt x="567" y="0"/>
                    <a:pt x="2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7"/>
            <p:cNvSpPr/>
            <p:nvPr/>
          </p:nvSpPr>
          <p:spPr>
            <a:xfrm rot="1903076">
              <a:off x="1987880" y="3957069"/>
              <a:ext cx="63375" cy="66194"/>
            </a:xfrm>
            <a:custGeom>
              <a:avLst/>
              <a:gdLst/>
              <a:ahLst/>
              <a:cxnLst/>
              <a:rect l="l" t="t" r="r" b="b"/>
              <a:pathLst>
                <a:path w="3603" h="3637" extrusionOk="0">
                  <a:moveTo>
                    <a:pt x="1801" y="1"/>
                  </a:moveTo>
                  <a:lnTo>
                    <a:pt x="1568" y="434"/>
                  </a:lnTo>
                  <a:cubicBezTo>
                    <a:pt x="1301" y="901"/>
                    <a:pt x="901" y="1301"/>
                    <a:pt x="434" y="1568"/>
                  </a:cubicBezTo>
                  <a:lnTo>
                    <a:pt x="0" y="1835"/>
                  </a:lnTo>
                  <a:lnTo>
                    <a:pt x="434" y="2069"/>
                  </a:lnTo>
                  <a:cubicBezTo>
                    <a:pt x="901" y="2336"/>
                    <a:pt x="1301" y="2702"/>
                    <a:pt x="1568" y="3203"/>
                  </a:cubicBezTo>
                  <a:lnTo>
                    <a:pt x="1801" y="3636"/>
                  </a:lnTo>
                  <a:lnTo>
                    <a:pt x="2035" y="3203"/>
                  </a:lnTo>
                  <a:cubicBezTo>
                    <a:pt x="2302" y="2736"/>
                    <a:pt x="2702" y="2336"/>
                    <a:pt x="3202" y="2069"/>
                  </a:cubicBezTo>
                  <a:lnTo>
                    <a:pt x="3603" y="1835"/>
                  </a:lnTo>
                  <a:lnTo>
                    <a:pt x="3202" y="1568"/>
                  </a:lnTo>
                  <a:cubicBezTo>
                    <a:pt x="2702" y="1301"/>
                    <a:pt x="2302" y="901"/>
                    <a:pt x="2035" y="434"/>
                  </a:cubicBezTo>
                  <a:lnTo>
                    <a:pt x="18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7"/>
            <p:cNvSpPr/>
            <p:nvPr/>
          </p:nvSpPr>
          <p:spPr>
            <a:xfrm rot="1903076">
              <a:off x="871942" y="2513253"/>
              <a:ext cx="110920" cy="114770"/>
            </a:xfrm>
            <a:custGeom>
              <a:avLst/>
              <a:gdLst/>
              <a:ahLst/>
              <a:cxnLst/>
              <a:rect l="l" t="t" r="r" b="b"/>
              <a:pathLst>
                <a:path w="6306" h="6306" extrusionOk="0">
                  <a:moveTo>
                    <a:pt x="3136" y="1"/>
                  </a:moveTo>
                  <a:lnTo>
                    <a:pt x="2736" y="768"/>
                  </a:lnTo>
                  <a:cubicBezTo>
                    <a:pt x="2269" y="1602"/>
                    <a:pt x="1569" y="2303"/>
                    <a:pt x="735" y="2736"/>
                  </a:cubicBezTo>
                  <a:lnTo>
                    <a:pt x="1" y="3170"/>
                  </a:lnTo>
                  <a:lnTo>
                    <a:pt x="735" y="3570"/>
                  </a:lnTo>
                  <a:cubicBezTo>
                    <a:pt x="1569" y="4037"/>
                    <a:pt x="2269" y="4738"/>
                    <a:pt x="2736" y="5572"/>
                  </a:cubicBezTo>
                  <a:lnTo>
                    <a:pt x="3136" y="6305"/>
                  </a:lnTo>
                  <a:lnTo>
                    <a:pt x="3570" y="5572"/>
                  </a:lnTo>
                  <a:cubicBezTo>
                    <a:pt x="4004" y="4738"/>
                    <a:pt x="4704" y="4037"/>
                    <a:pt x="5538" y="3570"/>
                  </a:cubicBezTo>
                  <a:lnTo>
                    <a:pt x="6305" y="3170"/>
                  </a:lnTo>
                  <a:lnTo>
                    <a:pt x="5538" y="2736"/>
                  </a:lnTo>
                  <a:cubicBezTo>
                    <a:pt x="4704" y="2303"/>
                    <a:pt x="4004" y="1602"/>
                    <a:pt x="3570" y="768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7"/>
            <p:cNvSpPr/>
            <p:nvPr/>
          </p:nvSpPr>
          <p:spPr>
            <a:xfrm rot="1903076">
              <a:off x="738281" y="1876784"/>
              <a:ext cx="40509" cy="41897"/>
            </a:xfrm>
            <a:custGeom>
              <a:avLst/>
              <a:gdLst/>
              <a:ahLst/>
              <a:cxnLst/>
              <a:rect l="l" t="t" r="r" b="b"/>
              <a:pathLst>
                <a:path w="2303" h="2302" extrusionOk="0">
                  <a:moveTo>
                    <a:pt x="1135" y="0"/>
                  </a:moveTo>
                  <a:lnTo>
                    <a:pt x="1002" y="267"/>
                  </a:lnTo>
                  <a:cubicBezTo>
                    <a:pt x="835" y="567"/>
                    <a:pt x="568" y="834"/>
                    <a:pt x="268" y="1001"/>
                  </a:cubicBezTo>
                  <a:lnTo>
                    <a:pt x="1" y="1134"/>
                  </a:lnTo>
                  <a:lnTo>
                    <a:pt x="234" y="1301"/>
                  </a:lnTo>
                  <a:cubicBezTo>
                    <a:pt x="568" y="1468"/>
                    <a:pt x="801" y="1735"/>
                    <a:pt x="968" y="2035"/>
                  </a:cubicBezTo>
                  <a:lnTo>
                    <a:pt x="1135" y="2302"/>
                  </a:lnTo>
                  <a:lnTo>
                    <a:pt x="1268" y="2035"/>
                  </a:lnTo>
                  <a:cubicBezTo>
                    <a:pt x="1435" y="1735"/>
                    <a:pt x="1702" y="1468"/>
                    <a:pt x="2002" y="1301"/>
                  </a:cubicBezTo>
                  <a:lnTo>
                    <a:pt x="2302" y="1168"/>
                  </a:lnTo>
                  <a:lnTo>
                    <a:pt x="2002" y="1001"/>
                  </a:lnTo>
                  <a:cubicBezTo>
                    <a:pt x="1702" y="834"/>
                    <a:pt x="1435" y="567"/>
                    <a:pt x="1268" y="267"/>
                  </a:cubicBezTo>
                  <a:lnTo>
                    <a:pt x="113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7"/>
            <p:cNvSpPr/>
            <p:nvPr/>
          </p:nvSpPr>
          <p:spPr>
            <a:xfrm rot="1903076">
              <a:off x="366282" y="4143187"/>
              <a:ext cx="20562" cy="21276"/>
            </a:xfrm>
            <a:custGeom>
              <a:avLst/>
              <a:gdLst/>
              <a:ahLst/>
              <a:cxnLst/>
              <a:rect l="l" t="t" r="r" b="b"/>
              <a:pathLst>
                <a:path w="1169" h="1169" extrusionOk="0">
                  <a:moveTo>
                    <a:pt x="601" y="1"/>
                  </a:moveTo>
                  <a:lnTo>
                    <a:pt x="501" y="134"/>
                  </a:lnTo>
                  <a:cubicBezTo>
                    <a:pt x="434" y="301"/>
                    <a:pt x="301" y="435"/>
                    <a:pt x="134" y="501"/>
                  </a:cubicBezTo>
                  <a:lnTo>
                    <a:pt x="1" y="601"/>
                  </a:lnTo>
                  <a:lnTo>
                    <a:pt x="134" y="668"/>
                  </a:lnTo>
                  <a:cubicBezTo>
                    <a:pt x="301" y="735"/>
                    <a:pt x="434" y="868"/>
                    <a:pt x="501" y="1035"/>
                  </a:cubicBezTo>
                  <a:lnTo>
                    <a:pt x="601" y="1168"/>
                  </a:lnTo>
                  <a:lnTo>
                    <a:pt x="668" y="1035"/>
                  </a:lnTo>
                  <a:cubicBezTo>
                    <a:pt x="735" y="868"/>
                    <a:pt x="868" y="735"/>
                    <a:pt x="1035" y="668"/>
                  </a:cubicBezTo>
                  <a:lnTo>
                    <a:pt x="1168" y="601"/>
                  </a:lnTo>
                  <a:lnTo>
                    <a:pt x="1035" y="501"/>
                  </a:lnTo>
                  <a:cubicBezTo>
                    <a:pt x="868" y="435"/>
                    <a:pt x="735" y="301"/>
                    <a:pt x="668" y="134"/>
                  </a:cubicBezTo>
                  <a:lnTo>
                    <a:pt x="6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7"/>
            <p:cNvSpPr/>
            <p:nvPr/>
          </p:nvSpPr>
          <p:spPr>
            <a:xfrm rot="1903076">
              <a:off x="574382" y="3198139"/>
              <a:ext cx="20562" cy="21276"/>
            </a:xfrm>
            <a:custGeom>
              <a:avLst/>
              <a:gdLst/>
              <a:ahLst/>
              <a:cxnLst/>
              <a:rect l="l" t="t" r="r" b="b"/>
              <a:pathLst>
                <a:path w="1169" h="1169" extrusionOk="0">
                  <a:moveTo>
                    <a:pt x="568" y="1"/>
                  </a:moveTo>
                  <a:lnTo>
                    <a:pt x="501" y="134"/>
                  </a:lnTo>
                  <a:cubicBezTo>
                    <a:pt x="401" y="301"/>
                    <a:pt x="301" y="434"/>
                    <a:pt x="134" y="501"/>
                  </a:cubicBezTo>
                  <a:lnTo>
                    <a:pt x="1" y="568"/>
                  </a:lnTo>
                  <a:lnTo>
                    <a:pt x="134" y="668"/>
                  </a:lnTo>
                  <a:cubicBezTo>
                    <a:pt x="301" y="734"/>
                    <a:pt x="401" y="868"/>
                    <a:pt x="501" y="1035"/>
                  </a:cubicBezTo>
                  <a:lnTo>
                    <a:pt x="568" y="1168"/>
                  </a:lnTo>
                  <a:lnTo>
                    <a:pt x="668" y="1035"/>
                  </a:lnTo>
                  <a:cubicBezTo>
                    <a:pt x="735" y="868"/>
                    <a:pt x="868" y="734"/>
                    <a:pt x="1035" y="668"/>
                  </a:cubicBezTo>
                  <a:lnTo>
                    <a:pt x="1168" y="568"/>
                  </a:lnTo>
                  <a:lnTo>
                    <a:pt x="1035" y="501"/>
                  </a:lnTo>
                  <a:cubicBezTo>
                    <a:pt x="868" y="434"/>
                    <a:pt x="735" y="301"/>
                    <a:pt x="668" y="134"/>
                  </a:cubicBezTo>
                  <a:lnTo>
                    <a:pt x="5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7"/>
            <p:cNvSpPr/>
            <p:nvPr/>
          </p:nvSpPr>
          <p:spPr>
            <a:xfrm rot="1903076">
              <a:off x="2522759" y="4101477"/>
              <a:ext cx="19964" cy="21276"/>
            </a:xfrm>
            <a:custGeom>
              <a:avLst/>
              <a:gdLst/>
              <a:ahLst/>
              <a:cxnLst/>
              <a:rect l="l" t="t" r="r" b="b"/>
              <a:pathLst>
                <a:path w="1135" h="1169" extrusionOk="0">
                  <a:moveTo>
                    <a:pt x="567" y="1"/>
                  </a:moveTo>
                  <a:lnTo>
                    <a:pt x="500" y="168"/>
                  </a:lnTo>
                  <a:cubicBezTo>
                    <a:pt x="400" y="301"/>
                    <a:pt x="267" y="435"/>
                    <a:pt x="134" y="535"/>
                  </a:cubicBezTo>
                  <a:lnTo>
                    <a:pt x="0" y="601"/>
                  </a:lnTo>
                  <a:lnTo>
                    <a:pt x="134" y="668"/>
                  </a:lnTo>
                  <a:cubicBezTo>
                    <a:pt x="267" y="768"/>
                    <a:pt x="400" y="868"/>
                    <a:pt x="500" y="1035"/>
                  </a:cubicBezTo>
                  <a:lnTo>
                    <a:pt x="567" y="1168"/>
                  </a:lnTo>
                  <a:lnTo>
                    <a:pt x="634" y="1035"/>
                  </a:lnTo>
                  <a:cubicBezTo>
                    <a:pt x="734" y="868"/>
                    <a:pt x="867" y="768"/>
                    <a:pt x="1001" y="668"/>
                  </a:cubicBezTo>
                  <a:lnTo>
                    <a:pt x="1134" y="601"/>
                  </a:lnTo>
                  <a:lnTo>
                    <a:pt x="1001" y="535"/>
                  </a:lnTo>
                  <a:cubicBezTo>
                    <a:pt x="867" y="435"/>
                    <a:pt x="734" y="301"/>
                    <a:pt x="634" y="168"/>
                  </a:cubicBezTo>
                  <a:lnTo>
                    <a:pt x="5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7"/>
            <p:cNvSpPr/>
            <p:nvPr/>
          </p:nvSpPr>
          <p:spPr>
            <a:xfrm rot="1903076">
              <a:off x="135726" y="2621686"/>
              <a:ext cx="41089" cy="41915"/>
            </a:xfrm>
            <a:custGeom>
              <a:avLst/>
              <a:gdLst/>
              <a:ahLst/>
              <a:cxnLst/>
              <a:rect l="l" t="t" r="r" b="b"/>
              <a:pathLst>
                <a:path w="2336" h="2303" extrusionOk="0">
                  <a:moveTo>
                    <a:pt x="1168" y="0"/>
                  </a:moveTo>
                  <a:lnTo>
                    <a:pt x="1002" y="267"/>
                  </a:lnTo>
                  <a:cubicBezTo>
                    <a:pt x="835" y="568"/>
                    <a:pt x="568" y="834"/>
                    <a:pt x="268" y="1001"/>
                  </a:cubicBezTo>
                  <a:lnTo>
                    <a:pt x="1" y="1168"/>
                  </a:lnTo>
                  <a:lnTo>
                    <a:pt x="268" y="1301"/>
                  </a:lnTo>
                  <a:cubicBezTo>
                    <a:pt x="568" y="1468"/>
                    <a:pt x="835" y="1735"/>
                    <a:pt x="1002" y="2035"/>
                  </a:cubicBezTo>
                  <a:lnTo>
                    <a:pt x="1135" y="2302"/>
                  </a:lnTo>
                  <a:lnTo>
                    <a:pt x="1302" y="2035"/>
                  </a:lnTo>
                  <a:cubicBezTo>
                    <a:pt x="1469" y="1735"/>
                    <a:pt x="1736" y="1468"/>
                    <a:pt x="2069" y="1301"/>
                  </a:cubicBezTo>
                  <a:lnTo>
                    <a:pt x="2336" y="1135"/>
                  </a:lnTo>
                  <a:lnTo>
                    <a:pt x="2069" y="1001"/>
                  </a:lnTo>
                  <a:cubicBezTo>
                    <a:pt x="1736" y="834"/>
                    <a:pt x="1502" y="568"/>
                    <a:pt x="1335" y="267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7"/>
            <p:cNvSpPr/>
            <p:nvPr/>
          </p:nvSpPr>
          <p:spPr>
            <a:xfrm rot="1903076">
              <a:off x="1319749" y="4662295"/>
              <a:ext cx="41089" cy="42516"/>
            </a:xfrm>
            <a:custGeom>
              <a:avLst/>
              <a:gdLst/>
              <a:ahLst/>
              <a:cxnLst/>
              <a:rect l="l" t="t" r="r" b="b"/>
              <a:pathLst>
                <a:path w="2336" h="2336" extrusionOk="0">
                  <a:moveTo>
                    <a:pt x="1168" y="1"/>
                  </a:moveTo>
                  <a:lnTo>
                    <a:pt x="1034" y="268"/>
                  </a:lnTo>
                  <a:cubicBezTo>
                    <a:pt x="867" y="601"/>
                    <a:pt x="600" y="835"/>
                    <a:pt x="300" y="1001"/>
                  </a:cubicBezTo>
                  <a:lnTo>
                    <a:pt x="0" y="1168"/>
                  </a:lnTo>
                  <a:lnTo>
                    <a:pt x="300" y="1302"/>
                  </a:lnTo>
                  <a:cubicBezTo>
                    <a:pt x="600" y="1468"/>
                    <a:pt x="867" y="1735"/>
                    <a:pt x="1034" y="2035"/>
                  </a:cubicBezTo>
                  <a:lnTo>
                    <a:pt x="1168" y="2336"/>
                  </a:lnTo>
                  <a:lnTo>
                    <a:pt x="1334" y="2035"/>
                  </a:lnTo>
                  <a:cubicBezTo>
                    <a:pt x="1501" y="1735"/>
                    <a:pt x="1735" y="1468"/>
                    <a:pt x="2068" y="1302"/>
                  </a:cubicBezTo>
                  <a:lnTo>
                    <a:pt x="2335" y="1168"/>
                  </a:lnTo>
                  <a:lnTo>
                    <a:pt x="2068" y="1001"/>
                  </a:lnTo>
                  <a:cubicBezTo>
                    <a:pt x="1735" y="835"/>
                    <a:pt x="1501" y="601"/>
                    <a:pt x="1334" y="268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7"/>
            <p:cNvSpPr/>
            <p:nvPr/>
          </p:nvSpPr>
          <p:spPr>
            <a:xfrm rot="1903076">
              <a:off x="2343910" y="2919850"/>
              <a:ext cx="110920" cy="114770"/>
            </a:xfrm>
            <a:custGeom>
              <a:avLst/>
              <a:gdLst/>
              <a:ahLst/>
              <a:cxnLst/>
              <a:rect l="l" t="t" r="r" b="b"/>
              <a:pathLst>
                <a:path w="6306" h="6306" extrusionOk="0">
                  <a:moveTo>
                    <a:pt x="3136" y="1"/>
                  </a:moveTo>
                  <a:lnTo>
                    <a:pt x="2736" y="768"/>
                  </a:lnTo>
                  <a:cubicBezTo>
                    <a:pt x="2269" y="1602"/>
                    <a:pt x="1568" y="2303"/>
                    <a:pt x="734" y="2736"/>
                  </a:cubicBezTo>
                  <a:lnTo>
                    <a:pt x="1" y="3170"/>
                  </a:lnTo>
                  <a:lnTo>
                    <a:pt x="734" y="3570"/>
                  </a:lnTo>
                  <a:cubicBezTo>
                    <a:pt x="1568" y="4037"/>
                    <a:pt x="2269" y="4738"/>
                    <a:pt x="2736" y="5572"/>
                  </a:cubicBezTo>
                  <a:lnTo>
                    <a:pt x="3136" y="6305"/>
                  </a:lnTo>
                  <a:lnTo>
                    <a:pt x="3570" y="5572"/>
                  </a:lnTo>
                  <a:cubicBezTo>
                    <a:pt x="4037" y="4738"/>
                    <a:pt x="4704" y="4037"/>
                    <a:pt x="5538" y="3570"/>
                  </a:cubicBezTo>
                  <a:lnTo>
                    <a:pt x="6305" y="3170"/>
                  </a:lnTo>
                  <a:lnTo>
                    <a:pt x="5538" y="2736"/>
                  </a:lnTo>
                  <a:cubicBezTo>
                    <a:pt x="4704" y="2303"/>
                    <a:pt x="4003" y="1602"/>
                    <a:pt x="3570" y="768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7"/>
            <p:cNvSpPr/>
            <p:nvPr/>
          </p:nvSpPr>
          <p:spPr>
            <a:xfrm rot="1903076">
              <a:off x="-87965" y="4078062"/>
              <a:ext cx="1391176" cy="1328279"/>
            </a:xfrm>
            <a:custGeom>
              <a:avLst/>
              <a:gdLst/>
              <a:ahLst/>
              <a:cxnLst/>
              <a:rect l="l" t="t" r="r" b="b"/>
              <a:pathLst>
                <a:path w="79091" h="67116" extrusionOk="0">
                  <a:moveTo>
                    <a:pt x="38862" y="1"/>
                  </a:moveTo>
                  <a:cubicBezTo>
                    <a:pt x="38862" y="1"/>
                    <a:pt x="38729" y="21716"/>
                    <a:pt x="34692" y="40096"/>
                  </a:cubicBezTo>
                  <a:cubicBezTo>
                    <a:pt x="34259" y="41931"/>
                    <a:pt x="32958" y="43465"/>
                    <a:pt x="31223" y="44166"/>
                  </a:cubicBezTo>
                  <a:cubicBezTo>
                    <a:pt x="27254" y="45834"/>
                    <a:pt x="23985" y="48769"/>
                    <a:pt x="21917" y="52538"/>
                  </a:cubicBezTo>
                  <a:cubicBezTo>
                    <a:pt x="20863" y="54412"/>
                    <a:pt x="18884" y="55541"/>
                    <a:pt x="16791" y="55541"/>
                  </a:cubicBezTo>
                  <a:cubicBezTo>
                    <a:pt x="16500" y="55541"/>
                    <a:pt x="16206" y="55519"/>
                    <a:pt x="15912" y="55474"/>
                  </a:cubicBezTo>
                  <a:cubicBezTo>
                    <a:pt x="15257" y="55384"/>
                    <a:pt x="14606" y="55341"/>
                    <a:pt x="13963" y="55341"/>
                  </a:cubicBezTo>
                  <a:cubicBezTo>
                    <a:pt x="7166" y="55341"/>
                    <a:pt x="1189" y="60196"/>
                    <a:pt x="1" y="67082"/>
                  </a:cubicBezTo>
                  <a:lnTo>
                    <a:pt x="79091" y="67116"/>
                  </a:lnTo>
                  <a:cubicBezTo>
                    <a:pt x="78090" y="62012"/>
                    <a:pt x="74721" y="57709"/>
                    <a:pt x="70018" y="55507"/>
                  </a:cubicBezTo>
                  <a:cubicBezTo>
                    <a:pt x="68283" y="54707"/>
                    <a:pt x="66382" y="54206"/>
                    <a:pt x="64480" y="54106"/>
                  </a:cubicBezTo>
                  <a:cubicBezTo>
                    <a:pt x="59076" y="53706"/>
                    <a:pt x="54006" y="51271"/>
                    <a:pt x="49970" y="47635"/>
                  </a:cubicBezTo>
                  <a:cubicBezTo>
                    <a:pt x="49770" y="47468"/>
                    <a:pt x="49636" y="47335"/>
                    <a:pt x="49470" y="47201"/>
                  </a:cubicBezTo>
                  <a:cubicBezTo>
                    <a:pt x="46868" y="45033"/>
                    <a:pt x="44166" y="41631"/>
                    <a:pt x="43632" y="38295"/>
                  </a:cubicBezTo>
                  <a:cubicBezTo>
                    <a:pt x="41531" y="25953"/>
                    <a:pt x="39996" y="8941"/>
                    <a:pt x="4009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7"/>
            <p:cNvSpPr/>
            <p:nvPr/>
          </p:nvSpPr>
          <p:spPr>
            <a:xfrm rot="1903076">
              <a:off x="787941" y="2709938"/>
              <a:ext cx="294572" cy="1184486"/>
            </a:xfrm>
            <a:custGeom>
              <a:avLst/>
              <a:gdLst/>
              <a:ahLst/>
              <a:cxnLst/>
              <a:rect l="l" t="t" r="r" b="b"/>
              <a:pathLst>
                <a:path w="16747" h="65081" extrusionOk="0">
                  <a:moveTo>
                    <a:pt x="8340" y="1"/>
                  </a:moveTo>
                  <a:cubicBezTo>
                    <a:pt x="3737" y="1"/>
                    <a:pt x="1" y="3737"/>
                    <a:pt x="1" y="8340"/>
                  </a:cubicBezTo>
                  <a:lnTo>
                    <a:pt x="1" y="65081"/>
                  </a:lnTo>
                  <a:lnTo>
                    <a:pt x="16746" y="65081"/>
                  </a:lnTo>
                  <a:lnTo>
                    <a:pt x="16679" y="8340"/>
                  </a:lnTo>
                  <a:cubicBezTo>
                    <a:pt x="16679" y="3737"/>
                    <a:pt x="12943" y="1"/>
                    <a:pt x="834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7"/>
            <p:cNvSpPr/>
            <p:nvPr/>
          </p:nvSpPr>
          <p:spPr>
            <a:xfrm rot="1903076">
              <a:off x="787941" y="2709938"/>
              <a:ext cx="294572" cy="1184486"/>
            </a:xfrm>
            <a:custGeom>
              <a:avLst/>
              <a:gdLst/>
              <a:ahLst/>
              <a:cxnLst/>
              <a:rect l="l" t="t" r="r" b="b"/>
              <a:pathLst>
                <a:path w="16747" h="65081" extrusionOk="0">
                  <a:moveTo>
                    <a:pt x="8340" y="1"/>
                  </a:moveTo>
                  <a:cubicBezTo>
                    <a:pt x="3737" y="1"/>
                    <a:pt x="1" y="3737"/>
                    <a:pt x="1" y="8340"/>
                  </a:cubicBezTo>
                  <a:lnTo>
                    <a:pt x="1" y="65081"/>
                  </a:lnTo>
                  <a:lnTo>
                    <a:pt x="16746" y="65081"/>
                  </a:lnTo>
                  <a:lnTo>
                    <a:pt x="16679" y="8340"/>
                  </a:lnTo>
                  <a:cubicBezTo>
                    <a:pt x="16679" y="3737"/>
                    <a:pt x="12943" y="1"/>
                    <a:pt x="83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7"/>
            <p:cNvSpPr/>
            <p:nvPr/>
          </p:nvSpPr>
          <p:spPr>
            <a:xfrm rot="1903076">
              <a:off x="1005988" y="2897962"/>
              <a:ext cx="293394" cy="4277"/>
            </a:xfrm>
            <a:custGeom>
              <a:avLst/>
              <a:gdLst/>
              <a:ahLst/>
              <a:cxnLst/>
              <a:rect l="l" t="t" r="r" b="b"/>
              <a:pathLst>
                <a:path w="16680" h="235" extrusionOk="0">
                  <a:moveTo>
                    <a:pt x="8340" y="1"/>
                  </a:moveTo>
                  <a:cubicBezTo>
                    <a:pt x="3736" y="1"/>
                    <a:pt x="0" y="68"/>
                    <a:pt x="0" y="134"/>
                  </a:cubicBezTo>
                  <a:cubicBezTo>
                    <a:pt x="0" y="168"/>
                    <a:pt x="3736" y="234"/>
                    <a:pt x="8340" y="234"/>
                  </a:cubicBezTo>
                  <a:cubicBezTo>
                    <a:pt x="12943" y="234"/>
                    <a:pt x="16679" y="168"/>
                    <a:pt x="16679" y="134"/>
                  </a:cubicBezTo>
                  <a:cubicBezTo>
                    <a:pt x="16679" y="68"/>
                    <a:pt x="12910" y="1"/>
                    <a:pt x="83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7"/>
            <p:cNvSpPr/>
            <p:nvPr/>
          </p:nvSpPr>
          <p:spPr>
            <a:xfrm rot="1903076">
              <a:off x="880796" y="3130466"/>
              <a:ext cx="293394" cy="3658"/>
            </a:xfrm>
            <a:custGeom>
              <a:avLst/>
              <a:gdLst/>
              <a:ahLst/>
              <a:cxnLst/>
              <a:rect l="l" t="t" r="r" b="b"/>
              <a:pathLst>
                <a:path w="16680" h="201" extrusionOk="0">
                  <a:moveTo>
                    <a:pt x="8340" y="0"/>
                  </a:moveTo>
                  <a:cubicBezTo>
                    <a:pt x="3736" y="0"/>
                    <a:pt x="0" y="34"/>
                    <a:pt x="0" y="100"/>
                  </a:cubicBezTo>
                  <a:cubicBezTo>
                    <a:pt x="0" y="167"/>
                    <a:pt x="3736" y="200"/>
                    <a:pt x="8340" y="200"/>
                  </a:cubicBezTo>
                  <a:cubicBezTo>
                    <a:pt x="12943" y="200"/>
                    <a:pt x="16679" y="167"/>
                    <a:pt x="16679" y="100"/>
                  </a:cubicBezTo>
                  <a:cubicBezTo>
                    <a:pt x="16679" y="34"/>
                    <a:pt x="12910" y="0"/>
                    <a:pt x="8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7"/>
            <p:cNvSpPr/>
            <p:nvPr/>
          </p:nvSpPr>
          <p:spPr>
            <a:xfrm rot="1903076">
              <a:off x="1143093" y="2918665"/>
              <a:ext cx="4134" cy="263502"/>
            </a:xfrm>
            <a:custGeom>
              <a:avLst/>
              <a:gdLst/>
              <a:ahLst/>
              <a:cxnLst/>
              <a:rect l="l" t="t" r="r" b="b"/>
              <a:pathLst>
                <a:path w="235" h="14478" extrusionOk="0">
                  <a:moveTo>
                    <a:pt x="134" y="0"/>
                  </a:moveTo>
                  <a:cubicBezTo>
                    <a:pt x="68" y="0"/>
                    <a:pt x="1" y="3236"/>
                    <a:pt x="1" y="7239"/>
                  </a:cubicBezTo>
                  <a:cubicBezTo>
                    <a:pt x="1" y="11242"/>
                    <a:pt x="68" y="14477"/>
                    <a:pt x="134" y="14477"/>
                  </a:cubicBezTo>
                  <a:cubicBezTo>
                    <a:pt x="201" y="14477"/>
                    <a:pt x="234" y="11242"/>
                    <a:pt x="234" y="7239"/>
                  </a:cubicBezTo>
                  <a:cubicBezTo>
                    <a:pt x="234" y="3236"/>
                    <a:pt x="168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7"/>
            <p:cNvSpPr/>
            <p:nvPr/>
          </p:nvSpPr>
          <p:spPr>
            <a:xfrm rot="1903076">
              <a:off x="1120012" y="2966497"/>
              <a:ext cx="24080" cy="21476"/>
            </a:xfrm>
            <a:custGeom>
              <a:avLst/>
              <a:gdLst/>
              <a:ahLst/>
              <a:cxnLst/>
              <a:rect l="l" t="t" r="r" b="b"/>
              <a:pathLst>
                <a:path w="1369" h="1180" extrusionOk="0">
                  <a:moveTo>
                    <a:pt x="768" y="1"/>
                  </a:moveTo>
                  <a:cubicBezTo>
                    <a:pt x="268" y="1"/>
                    <a:pt x="1" y="635"/>
                    <a:pt x="368" y="1002"/>
                  </a:cubicBezTo>
                  <a:cubicBezTo>
                    <a:pt x="490" y="1124"/>
                    <a:pt x="642" y="1179"/>
                    <a:pt x="790" y="1179"/>
                  </a:cubicBezTo>
                  <a:cubicBezTo>
                    <a:pt x="1087" y="1179"/>
                    <a:pt x="1368" y="957"/>
                    <a:pt x="1368" y="601"/>
                  </a:cubicBezTo>
                  <a:cubicBezTo>
                    <a:pt x="1368" y="268"/>
                    <a:pt x="1101" y="1"/>
                    <a:pt x="7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7"/>
            <p:cNvSpPr/>
            <p:nvPr/>
          </p:nvSpPr>
          <p:spPr>
            <a:xfrm rot="1903076">
              <a:off x="1076729" y="3046646"/>
              <a:ext cx="24080" cy="21731"/>
            </a:xfrm>
            <a:custGeom>
              <a:avLst/>
              <a:gdLst/>
              <a:ahLst/>
              <a:cxnLst/>
              <a:rect l="l" t="t" r="r" b="b"/>
              <a:pathLst>
                <a:path w="1369" h="1194" extrusionOk="0">
                  <a:moveTo>
                    <a:pt x="768" y="0"/>
                  </a:moveTo>
                  <a:cubicBezTo>
                    <a:pt x="268" y="0"/>
                    <a:pt x="1" y="634"/>
                    <a:pt x="368" y="1001"/>
                  </a:cubicBezTo>
                  <a:cubicBezTo>
                    <a:pt x="490" y="1135"/>
                    <a:pt x="642" y="1194"/>
                    <a:pt x="790" y="1194"/>
                  </a:cubicBezTo>
                  <a:cubicBezTo>
                    <a:pt x="1087" y="1194"/>
                    <a:pt x="1368" y="957"/>
                    <a:pt x="1368" y="601"/>
                  </a:cubicBezTo>
                  <a:cubicBezTo>
                    <a:pt x="1368" y="267"/>
                    <a:pt x="1101" y="0"/>
                    <a:pt x="7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7"/>
            <p:cNvSpPr/>
            <p:nvPr/>
          </p:nvSpPr>
          <p:spPr>
            <a:xfrm rot="1903076">
              <a:off x="626240" y="3602282"/>
              <a:ext cx="293394" cy="4277"/>
            </a:xfrm>
            <a:custGeom>
              <a:avLst/>
              <a:gdLst/>
              <a:ahLst/>
              <a:cxnLst/>
              <a:rect l="l" t="t" r="r" b="b"/>
              <a:pathLst>
                <a:path w="16680" h="235" extrusionOk="0">
                  <a:moveTo>
                    <a:pt x="8340" y="1"/>
                  </a:moveTo>
                  <a:cubicBezTo>
                    <a:pt x="3736" y="1"/>
                    <a:pt x="0" y="67"/>
                    <a:pt x="0" y="134"/>
                  </a:cubicBezTo>
                  <a:cubicBezTo>
                    <a:pt x="0" y="167"/>
                    <a:pt x="3736" y="234"/>
                    <a:pt x="8340" y="234"/>
                  </a:cubicBezTo>
                  <a:cubicBezTo>
                    <a:pt x="12943" y="234"/>
                    <a:pt x="16679" y="167"/>
                    <a:pt x="16679" y="134"/>
                  </a:cubicBezTo>
                  <a:cubicBezTo>
                    <a:pt x="16679" y="34"/>
                    <a:pt x="12910" y="1"/>
                    <a:pt x="83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7"/>
            <p:cNvSpPr/>
            <p:nvPr/>
          </p:nvSpPr>
          <p:spPr>
            <a:xfrm rot="1903076">
              <a:off x="888537" y="3390481"/>
              <a:ext cx="4134" cy="264121"/>
            </a:xfrm>
            <a:custGeom>
              <a:avLst/>
              <a:gdLst/>
              <a:ahLst/>
              <a:cxnLst/>
              <a:rect l="l" t="t" r="r" b="b"/>
              <a:pathLst>
                <a:path w="235" h="14512" extrusionOk="0">
                  <a:moveTo>
                    <a:pt x="134" y="1"/>
                  </a:moveTo>
                  <a:cubicBezTo>
                    <a:pt x="68" y="1"/>
                    <a:pt x="1" y="3270"/>
                    <a:pt x="1" y="7239"/>
                  </a:cubicBezTo>
                  <a:cubicBezTo>
                    <a:pt x="1" y="11242"/>
                    <a:pt x="68" y="14511"/>
                    <a:pt x="134" y="14511"/>
                  </a:cubicBezTo>
                  <a:cubicBezTo>
                    <a:pt x="201" y="14511"/>
                    <a:pt x="234" y="11242"/>
                    <a:pt x="234" y="7239"/>
                  </a:cubicBezTo>
                  <a:cubicBezTo>
                    <a:pt x="234" y="3236"/>
                    <a:pt x="168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7"/>
            <p:cNvSpPr/>
            <p:nvPr/>
          </p:nvSpPr>
          <p:spPr>
            <a:xfrm rot="1903076">
              <a:off x="868612" y="3439832"/>
              <a:ext cx="20562" cy="21276"/>
            </a:xfrm>
            <a:custGeom>
              <a:avLst/>
              <a:gdLst/>
              <a:ahLst/>
              <a:cxnLst/>
              <a:rect l="l" t="t" r="r" b="b"/>
              <a:pathLst>
                <a:path w="1169" h="1169" extrusionOk="0">
                  <a:moveTo>
                    <a:pt x="568" y="1"/>
                  </a:moveTo>
                  <a:cubicBezTo>
                    <a:pt x="268" y="1"/>
                    <a:pt x="1" y="234"/>
                    <a:pt x="1" y="568"/>
                  </a:cubicBezTo>
                  <a:cubicBezTo>
                    <a:pt x="1" y="901"/>
                    <a:pt x="268" y="1168"/>
                    <a:pt x="568" y="1168"/>
                  </a:cubicBezTo>
                  <a:cubicBezTo>
                    <a:pt x="901" y="1168"/>
                    <a:pt x="1168" y="901"/>
                    <a:pt x="1168" y="568"/>
                  </a:cubicBezTo>
                  <a:cubicBezTo>
                    <a:pt x="1168" y="234"/>
                    <a:pt x="901" y="1"/>
                    <a:pt x="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7"/>
            <p:cNvSpPr/>
            <p:nvPr/>
          </p:nvSpPr>
          <p:spPr>
            <a:xfrm rot="1903076">
              <a:off x="825394" y="3519997"/>
              <a:ext cx="20562" cy="21258"/>
            </a:xfrm>
            <a:custGeom>
              <a:avLst/>
              <a:gdLst/>
              <a:ahLst/>
              <a:cxnLst/>
              <a:rect l="l" t="t" r="r" b="b"/>
              <a:pathLst>
                <a:path w="1169" h="1168" extrusionOk="0">
                  <a:moveTo>
                    <a:pt x="568" y="0"/>
                  </a:moveTo>
                  <a:cubicBezTo>
                    <a:pt x="268" y="0"/>
                    <a:pt x="1" y="267"/>
                    <a:pt x="1" y="567"/>
                  </a:cubicBezTo>
                  <a:cubicBezTo>
                    <a:pt x="1" y="901"/>
                    <a:pt x="268" y="1168"/>
                    <a:pt x="568" y="1168"/>
                  </a:cubicBezTo>
                  <a:cubicBezTo>
                    <a:pt x="901" y="1168"/>
                    <a:pt x="1168" y="901"/>
                    <a:pt x="1168" y="567"/>
                  </a:cubicBezTo>
                  <a:cubicBezTo>
                    <a:pt x="1168" y="267"/>
                    <a:pt x="901" y="0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7"/>
            <p:cNvSpPr/>
            <p:nvPr/>
          </p:nvSpPr>
          <p:spPr>
            <a:xfrm rot="1903076">
              <a:off x="752296" y="3368795"/>
              <a:ext cx="293394" cy="3658"/>
            </a:xfrm>
            <a:custGeom>
              <a:avLst/>
              <a:gdLst/>
              <a:ahLst/>
              <a:cxnLst/>
              <a:rect l="l" t="t" r="r" b="b"/>
              <a:pathLst>
                <a:path w="16680" h="201" extrusionOk="0">
                  <a:moveTo>
                    <a:pt x="8340" y="1"/>
                  </a:moveTo>
                  <a:cubicBezTo>
                    <a:pt x="3770" y="1"/>
                    <a:pt x="0" y="34"/>
                    <a:pt x="0" y="101"/>
                  </a:cubicBezTo>
                  <a:cubicBezTo>
                    <a:pt x="0" y="134"/>
                    <a:pt x="3736" y="201"/>
                    <a:pt x="8340" y="201"/>
                  </a:cubicBezTo>
                  <a:cubicBezTo>
                    <a:pt x="12943" y="201"/>
                    <a:pt x="16679" y="167"/>
                    <a:pt x="16679" y="101"/>
                  </a:cubicBezTo>
                  <a:cubicBezTo>
                    <a:pt x="16679" y="34"/>
                    <a:pt x="12943" y="1"/>
                    <a:pt x="83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7"/>
            <p:cNvSpPr/>
            <p:nvPr/>
          </p:nvSpPr>
          <p:spPr>
            <a:xfrm rot="1903076">
              <a:off x="904349" y="3088674"/>
              <a:ext cx="3536" cy="263502"/>
            </a:xfrm>
            <a:custGeom>
              <a:avLst/>
              <a:gdLst/>
              <a:ahLst/>
              <a:cxnLst/>
              <a:rect l="l" t="t" r="r" b="b"/>
              <a:pathLst>
                <a:path w="201" h="14478" extrusionOk="0">
                  <a:moveTo>
                    <a:pt x="100" y="1"/>
                  </a:moveTo>
                  <a:cubicBezTo>
                    <a:pt x="33" y="1"/>
                    <a:pt x="0" y="3236"/>
                    <a:pt x="0" y="7239"/>
                  </a:cubicBezTo>
                  <a:cubicBezTo>
                    <a:pt x="0" y="11242"/>
                    <a:pt x="33" y="14478"/>
                    <a:pt x="100" y="14478"/>
                  </a:cubicBezTo>
                  <a:cubicBezTo>
                    <a:pt x="167" y="14478"/>
                    <a:pt x="200" y="11242"/>
                    <a:pt x="200" y="7239"/>
                  </a:cubicBezTo>
                  <a:cubicBezTo>
                    <a:pt x="200" y="3236"/>
                    <a:pt x="167" y="1"/>
                    <a:pt x="1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7"/>
            <p:cNvSpPr/>
            <p:nvPr/>
          </p:nvSpPr>
          <p:spPr>
            <a:xfrm rot="1903076">
              <a:off x="960103" y="3185418"/>
              <a:ext cx="24063" cy="21331"/>
            </a:xfrm>
            <a:custGeom>
              <a:avLst/>
              <a:gdLst/>
              <a:ahLst/>
              <a:cxnLst/>
              <a:rect l="l" t="t" r="r" b="b"/>
              <a:pathLst>
                <a:path w="1368" h="1172" extrusionOk="0">
                  <a:moveTo>
                    <a:pt x="601" y="0"/>
                  </a:moveTo>
                  <a:cubicBezTo>
                    <a:pt x="267" y="0"/>
                    <a:pt x="0" y="267"/>
                    <a:pt x="0" y="601"/>
                  </a:cubicBezTo>
                  <a:cubicBezTo>
                    <a:pt x="0" y="940"/>
                    <a:pt x="291" y="1172"/>
                    <a:pt x="593" y="1172"/>
                  </a:cubicBezTo>
                  <a:cubicBezTo>
                    <a:pt x="737" y="1172"/>
                    <a:pt x="883" y="1119"/>
                    <a:pt x="1001" y="1001"/>
                  </a:cubicBezTo>
                  <a:cubicBezTo>
                    <a:pt x="1368" y="634"/>
                    <a:pt x="1101" y="0"/>
                    <a:pt x="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7"/>
            <p:cNvSpPr/>
            <p:nvPr/>
          </p:nvSpPr>
          <p:spPr>
            <a:xfrm rot="1903076">
              <a:off x="916885" y="3265565"/>
              <a:ext cx="24063" cy="21349"/>
            </a:xfrm>
            <a:custGeom>
              <a:avLst/>
              <a:gdLst/>
              <a:ahLst/>
              <a:cxnLst/>
              <a:rect l="l" t="t" r="r" b="b"/>
              <a:pathLst>
                <a:path w="1368" h="1173" extrusionOk="0">
                  <a:moveTo>
                    <a:pt x="601" y="1"/>
                  </a:moveTo>
                  <a:cubicBezTo>
                    <a:pt x="267" y="1"/>
                    <a:pt x="0" y="268"/>
                    <a:pt x="0" y="601"/>
                  </a:cubicBezTo>
                  <a:cubicBezTo>
                    <a:pt x="0" y="940"/>
                    <a:pt x="291" y="1172"/>
                    <a:pt x="593" y="1172"/>
                  </a:cubicBezTo>
                  <a:cubicBezTo>
                    <a:pt x="737" y="1172"/>
                    <a:pt x="883" y="1120"/>
                    <a:pt x="1001" y="1001"/>
                  </a:cubicBezTo>
                  <a:cubicBezTo>
                    <a:pt x="1368" y="635"/>
                    <a:pt x="1101" y="1"/>
                    <a:pt x="6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7"/>
            <p:cNvSpPr/>
            <p:nvPr/>
          </p:nvSpPr>
          <p:spPr>
            <a:xfrm rot="1903076">
              <a:off x="1056304" y="2752568"/>
              <a:ext cx="69848" cy="129331"/>
            </a:xfrm>
            <a:custGeom>
              <a:avLst/>
              <a:gdLst/>
              <a:ahLst/>
              <a:cxnLst/>
              <a:rect l="l" t="t" r="r" b="b"/>
              <a:pathLst>
                <a:path w="3971" h="7106" extrusionOk="0">
                  <a:moveTo>
                    <a:pt x="3937" y="1"/>
                  </a:moveTo>
                  <a:cubicBezTo>
                    <a:pt x="3837" y="1"/>
                    <a:pt x="3737" y="67"/>
                    <a:pt x="3636" y="134"/>
                  </a:cubicBezTo>
                  <a:cubicBezTo>
                    <a:pt x="3536" y="167"/>
                    <a:pt x="3403" y="234"/>
                    <a:pt x="3303" y="334"/>
                  </a:cubicBezTo>
                  <a:cubicBezTo>
                    <a:pt x="3169" y="401"/>
                    <a:pt x="3036" y="501"/>
                    <a:pt x="2903" y="634"/>
                  </a:cubicBezTo>
                  <a:cubicBezTo>
                    <a:pt x="2536" y="901"/>
                    <a:pt x="2235" y="1235"/>
                    <a:pt x="1935" y="1602"/>
                  </a:cubicBezTo>
                  <a:cubicBezTo>
                    <a:pt x="1602" y="2035"/>
                    <a:pt x="1301" y="2502"/>
                    <a:pt x="1035" y="3003"/>
                  </a:cubicBezTo>
                  <a:cubicBezTo>
                    <a:pt x="601" y="3903"/>
                    <a:pt x="301" y="4871"/>
                    <a:pt x="134" y="5838"/>
                  </a:cubicBezTo>
                  <a:cubicBezTo>
                    <a:pt x="67" y="6138"/>
                    <a:pt x="34" y="6438"/>
                    <a:pt x="1" y="6739"/>
                  </a:cubicBezTo>
                  <a:cubicBezTo>
                    <a:pt x="1" y="6872"/>
                    <a:pt x="1" y="6972"/>
                    <a:pt x="1" y="7106"/>
                  </a:cubicBezTo>
                  <a:cubicBezTo>
                    <a:pt x="67" y="7106"/>
                    <a:pt x="101" y="6605"/>
                    <a:pt x="267" y="5871"/>
                  </a:cubicBezTo>
                  <a:cubicBezTo>
                    <a:pt x="468" y="4904"/>
                    <a:pt x="801" y="3970"/>
                    <a:pt x="1235" y="3103"/>
                  </a:cubicBezTo>
                  <a:cubicBezTo>
                    <a:pt x="1468" y="2602"/>
                    <a:pt x="1768" y="2135"/>
                    <a:pt x="2102" y="1702"/>
                  </a:cubicBezTo>
                  <a:cubicBezTo>
                    <a:pt x="2369" y="1368"/>
                    <a:pt x="2669" y="1035"/>
                    <a:pt x="3003" y="734"/>
                  </a:cubicBezTo>
                  <a:cubicBezTo>
                    <a:pt x="3570" y="234"/>
                    <a:pt x="3970" y="34"/>
                    <a:pt x="393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7"/>
            <p:cNvSpPr/>
            <p:nvPr/>
          </p:nvSpPr>
          <p:spPr>
            <a:xfrm rot="1903076">
              <a:off x="1179459" y="2786141"/>
              <a:ext cx="21143" cy="5478"/>
            </a:xfrm>
            <a:custGeom>
              <a:avLst/>
              <a:gdLst/>
              <a:ahLst/>
              <a:cxnLst/>
              <a:rect l="l" t="t" r="r" b="b"/>
              <a:pathLst>
                <a:path w="1202" h="301" extrusionOk="0">
                  <a:moveTo>
                    <a:pt x="1026" y="1"/>
                  </a:moveTo>
                  <a:cubicBezTo>
                    <a:pt x="917" y="1"/>
                    <a:pt x="767" y="17"/>
                    <a:pt x="601" y="51"/>
                  </a:cubicBezTo>
                  <a:cubicBezTo>
                    <a:pt x="267" y="117"/>
                    <a:pt x="0" y="217"/>
                    <a:pt x="0" y="251"/>
                  </a:cubicBezTo>
                  <a:cubicBezTo>
                    <a:pt x="17" y="284"/>
                    <a:pt x="92" y="301"/>
                    <a:pt x="204" y="301"/>
                  </a:cubicBezTo>
                  <a:cubicBezTo>
                    <a:pt x="317" y="301"/>
                    <a:pt x="467" y="284"/>
                    <a:pt x="634" y="251"/>
                  </a:cubicBezTo>
                  <a:cubicBezTo>
                    <a:pt x="968" y="217"/>
                    <a:pt x="1201" y="117"/>
                    <a:pt x="1201" y="51"/>
                  </a:cubicBezTo>
                  <a:cubicBezTo>
                    <a:pt x="1201" y="17"/>
                    <a:pt x="1134" y="1"/>
                    <a:pt x="102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7"/>
            <p:cNvSpPr/>
            <p:nvPr/>
          </p:nvSpPr>
          <p:spPr>
            <a:xfrm rot="1903076">
              <a:off x="1440277" y="3113106"/>
              <a:ext cx="294555" cy="1184486"/>
            </a:xfrm>
            <a:custGeom>
              <a:avLst/>
              <a:gdLst/>
              <a:ahLst/>
              <a:cxnLst/>
              <a:rect l="l" t="t" r="r" b="b"/>
              <a:pathLst>
                <a:path w="16746" h="65081" extrusionOk="0">
                  <a:moveTo>
                    <a:pt x="8434" y="0"/>
                  </a:moveTo>
                  <a:cubicBezTo>
                    <a:pt x="8414" y="0"/>
                    <a:pt x="8394" y="0"/>
                    <a:pt x="8373" y="1"/>
                  </a:cubicBezTo>
                  <a:cubicBezTo>
                    <a:pt x="3770" y="1"/>
                    <a:pt x="34" y="3737"/>
                    <a:pt x="34" y="8340"/>
                  </a:cubicBezTo>
                  <a:lnTo>
                    <a:pt x="1" y="65081"/>
                  </a:lnTo>
                  <a:lnTo>
                    <a:pt x="16712" y="65081"/>
                  </a:lnTo>
                  <a:lnTo>
                    <a:pt x="16712" y="8340"/>
                  </a:lnTo>
                  <a:cubicBezTo>
                    <a:pt x="16746" y="3724"/>
                    <a:pt x="13010" y="0"/>
                    <a:pt x="843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7"/>
            <p:cNvSpPr/>
            <p:nvPr/>
          </p:nvSpPr>
          <p:spPr>
            <a:xfrm rot="1903076">
              <a:off x="1440277" y="3113106"/>
              <a:ext cx="294555" cy="1184486"/>
            </a:xfrm>
            <a:custGeom>
              <a:avLst/>
              <a:gdLst/>
              <a:ahLst/>
              <a:cxnLst/>
              <a:rect l="l" t="t" r="r" b="b"/>
              <a:pathLst>
                <a:path w="16746" h="65081" extrusionOk="0">
                  <a:moveTo>
                    <a:pt x="8434" y="0"/>
                  </a:moveTo>
                  <a:cubicBezTo>
                    <a:pt x="8414" y="0"/>
                    <a:pt x="8394" y="0"/>
                    <a:pt x="8373" y="1"/>
                  </a:cubicBezTo>
                  <a:cubicBezTo>
                    <a:pt x="3770" y="1"/>
                    <a:pt x="34" y="3737"/>
                    <a:pt x="34" y="8340"/>
                  </a:cubicBezTo>
                  <a:lnTo>
                    <a:pt x="1" y="65081"/>
                  </a:lnTo>
                  <a:lnTo>
                    <a:pt x="16712" y="65081"/>
                  </a:lnTo>
                  <a:lnTo>
                    <a:pt x="16712" y="8340"/>
                  </a:lnTo>
                  <a:cubicBezTo>
                    <a:pt x="16746" y="3724"/>
                    <a:pt x="13010" y="0"/>
                    <a:pt x="8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7"/>
            <p:cNvSpPr/>
            <p:nvPr/>
          </p:nvSpPr>
          <p:spPr>
            <a:xfrm rot="1903076">
              <a:off x="1657320" y="3300515"/>
              <a:ext cx="293394" cy="4277"/>
            </a:xfrm>
            <a:custGeom>
              <a:avLst/>
              <a:gdLst/>
              <a:ahLst/>
              <a:cxnLst/>
              <a:rect l="l" t="t" r="r" b="b"/>
              <a:pathLst>
                <a:path w="16680" h="235" extrusionOk="0">
                  <a:moveTo>
                    <a:pt x="8340" y="1"/>
                  </a:moveTo>
                  <a:cubicBezTo>
                    <a:pt x="3770" y="1"/>
                    <a:pt x="1" y="68"/>
                    <a:pt x="1" y="134"/>
                  </a:cubicBezTo>
                  <a:cubicBezTo>
                    <a:pt x="1" y="168"/>
                    <a:pt x="3737" y="234"/>
                    <a:pt x="8340" y="234"/>
                  </a:cubicBezTo>
                  <a:cubicBezTo>
                    <a:pt x="12976" y="234"/>
                    <a:pt x="16679" y="168"/>
                    <a:pt x="16679" y="134"/>
                  </a:cubicBezTo>
                  <a:cubicBezTo>
                    <a:pt x="16679" y="68"/>
                    <a:pt x="12943" y="1"/>
                    <a:pt x="83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7"/>
            <p:cNvSpPr/>
            <p:nvPr/>
          </p:nvSpPr>
          <p:spPr>
            <a:xfrm rot="1903076">
              <a:off x="1532129" y="3533019"/>
              <a:ext cx="293394" cy="3658"/>
            </a:xfrm>
            <a:custGeom>
              <a:avLst/>
              <a:gdLst/>
              <a:ahLst/>
              <a:cxnLst/>
              <a:rect l="l" t="t" r="r" b="b"/>
              <a:pathLst>
                <a:path w="16680" h="201" extrusionOk="0">
                  <a:moveTo>
                    <a:pt x="8340" y="0"/>
                  </a:moveTo>
                  <a:cubicBezTo>
                    <a:pt x="3770" y="0"/>
                    <a:pt x="1" y="34"/>
                    <a:pt x="1" y="100"/>
                  </a:cubicBezTo>
                  <a:cubicBezTo>
                    <a:pt x="1" y="167"/>
                    <a:pt x="3737" y="200"/>
                    <a:pt x="8340" y="200"/>
                  </a:cubicBezTo>
                  <a:cubicBezTo>
                    <a:pt x="12976" y="200"/>
                    <a:pt x="16679" y="167"/>
                    <a:pt x="16679" y="100"/>
                  </a:cubicBezTo>
                  <a:cubicBezTo>
                    <a:pt x="16679" y="34"/>
                    <a:pt x="12943" y="0"/>
                    <a:pt x="8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7"/>
            <p:cNvSpPr/>
            <p:nvPr/>
          </p:nvSpPr>
          <p:spPr>
            <a:xfrm rot="1903076">
              <a:off x="1684182" y="3252897"/>
              <a:ext cx="3536" cy="263502"/>
            </a:xfrm>
            <a:custGeom>
              <a:avLst/>
              <a:gdLst/>
              <a:ahLst/>
              <a:cxnLst/>
              <a:rect l="l" t="t" r="r" b="b"/>
              <a:pathLst>
                <a:path w="201" h="14478" extrusionOk="0">
                  <a:moveTo>
                    <a:pt x="100" y="0"/>
                  </a:moveTo>
                  <a:cubicBezTo>
                    <a:pt x="67" y="0"/>
                    <a:pt x="0" y="3236"/>
                    <a:pt x="0" y="7239"/>
                  </a:cubicBezTo>
                  <a:cubicBezTo>
                    <a:pt x="0" y="11242"/>
                    <a:pt x="67" y="14477"/>
                    <a:pt x="100" y="14477"/>
                  </a:cubicBezTo>
                  <a:cubicBezTo>
                    <a:pt x="167" y="14477"/>
                    <a:pt x="200" y="11242"/>
                    <a:pt x="200" y="7239"/>
                  </a:cubicBezTo>
                  <a:cubicBezTo>
                    <a:pt x="200" y="3236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7"/>
            <p:cNvSpPr/>
            <p:nvPr/>
          </p:nvSpPr>
          <p:spPr>
            <a:xfrm rot="1903076">
              <a:off x="1739910" y="3349617"/>
              <a:ext cx="24063" cy="21476"/>
            </a:xfrm>
            <a:custGeom>
              <a:avLst/>
              <a:gdLst/>
              <a:ahLst/>
              <a:cxnLst/>
              <a:rect l="l" t="t" r="r" b="b"/>
              <a:pathLst>
                <a:path w="1368" h="1180" extrusionOk="0">
                  <a:moveTo>
                    <a:pt x="601" y="1"/>
                  </a:moveTo>
                  <a:cubicBezTo>
                    <a:pt x="267" y="1"/>
                    <a:pt x="0" y="268"/>
                    <a:pt x="0" y="601"/>
                  </a:cubicBezTo>
                  <a:cubicBezTo>
                    <a:pt x="0" y="957"/>
                    <a:pt x="282" y="1179"/>
                    <a:pt x="578" y="1179"/>
                  </a:cubicBezTo>
                  <a:cubicBezTo>
                    <a:pt x="727" y="1179"/>
                    <a:pt x="879" y="1124"/>
                    <a:pt x="1001" y="1002"/>
                  </a:cubicBezTo>
                  <a:cubicBezTo>
                    <a:pt x="1368" y="635"/>
                    <a:pt x="1101" y="1"/>
                    <a:pt x="6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7"/>
            <p:cNvSpPr/>
            <p:nvPr/>
          </p:nvSpPr>
          <p:spPr>
            <a:xfrm rot="1903076">
              <a:off x="1696627" y="3429766"/>
              <a:ext cx="24063" cy="21731"/>
            </a:xfrm>
            <a:custGeom>
              <a:avLst/>
              <a:gdLst/>
              <a:ahLst/>
              <a:cxnLst/>
              <a:rect l="l" t="t" r="r" b="b"/>
              <a:pathLst>
                <a:path w="1368" h="1194" extrusionOk="0">
                  <a:moveTo>
                    <a:pt x="601" y="0"/>
                  </a:moveTo>
                  <a:cubicBezTo>
                    <a:pt x="267" y="0"/>
                    <a:pt x="0" y="267"/>
                    <a:pt x="0" y="601"/>
                  </a:cubicBezTo>
                  <a:cubicBezTo>
                    <a:pt x="0" y="957"/>
                    <a:pt x="282" y="1194"/>
                    <a:pt x="578" y="1194"/>
                  </a:cubicBezTo>
                  <a:cubicBezTo>
                    <a:pt x="727" y="1194"/>
                    <a:pt x="879" y="1135"/>
                    <a:pt x="1001" y="1001"/>
                  </a:cubicBezTo>
                  <a:cubicBezTo>
                    <a:pt x="1368" y="634"/>
                    <a:pt x="1101" y="0"/>
                    <a:pt x="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7"/>
            <p:cNvSpPr/>
            <p:nvPr/>
          </p:nvSpPr>
          <p:spPr>
            <a:xfrm rot="1903076">
              <a:off x="1277573" y="4004835"/>
              <a:ext cx="293394" cy="4277"/>
            </a:xfrm>
            <a:custGeom>
              <a:avLst/>
              <a:gdLst/>
              <a:ahLst/>
              <a:cxnLst/>
              <a:rect l="l" t="t" r="r" b="b"/>
              <a:pathLst>
                <a:path w="16680" h="235" extrusionOk="0">
                  <a:moveTo>
                    <a:pt x="8340" y="1"/>
                  </a:moveTo>
                  <a:cubicBezTo>
                    <a:pt x="3770" y="1"/>
                    <a:pt x="1" y="67"/>
                    <a:pt x="1" y="134"/>
                  </a:cubicBezTo>
                  <a:cubicBezTo>
                    <a:pt x="1" y="167"/>
                    <a:pt x="3737" y="234"/>
                    <a:pt x="8340" y="234"/>
                  </a:cubicBezTo>
                  <a:cubicBezTo>
                    <a:pt x="12976" y="234"/>
                    <a:pt x="16679" y="167"/>
                    <a:pt x="16679" y="134"/>
                  </a:cubicBezTo>
                  <a:cubicBezTo>
                    <a:pt x="16679" y="67"/>
                    <a:pt x="12943" y="1"/>
                    <a:pt x="83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7"/>
            <p:cNvSpPr/>
            <p:nvPr/>
          </p:nvSpPr>
          <p:spPr>
            <a:xfrm rot="1903076">
              <a:off x="1429582" y="3724866"/>
              <a:ext cx="4116" cy="264121"/>
            </a:xfrm>
            <a:custGeom>
              <a:avLst/>
              <a:gdLst/>
              <a:ahLst/>
              <a:cxnLst/>
              <a:rect l="l" t="t" r="r" b="b"/>
              <a:pathLst>
                <a:path w="234" h="14512" extrusionOk="0">
                  <a:moveTo>
                    <a:pt x="100" y="1"/>
                  </a:moveTo>
                  <a:cubicBezTo>
                    <a:pt x="67" y="1"/>
                    <a:pt x="0" y="3270"/>
                    <a:pt x="0" y="7239"/>
                  </a:cubicBezTo>
                  <a:cubicBezTo>
                    <a:pt x="0" y="11242"/>
                    <a:pt x="67" y="14511"/>
                    <a:pt x="100" y="14511"/>
                  </a:cubicBezTo>
                  <a:cubicBezTo>
                    <a:pt x="167" y="14511"/>
                    <a:pt x="234" y="11242"/>
                    <a:pt x="234" y="7239"/>
                  </a:cubicBezTo>
                  <a:cubicBezTo>
                    <a:pt x="234" y="3236"/>
                    <a:pt x="167" y="1"/>
                    <a:pt x="1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7"/>
            <p:cNvSpPr/>
            <p:nvPr/>
          </p:nvSpPr>
          <p:spPr>
            <a:xfrm rot="1903076">
              <a:off x="1485517" y="3821102"/>
              <a:ext cx="20545" cy="21276"/>
            </a:xfrm>
            <a:custGeom>
              <a:avLst/>
              <a:gdLst/>
              <a:ahLst/>
              <a:cxnLst/>
              <a:rect l="l" t="t" r="r" b="b"/>
              <a:pathLst>
                <a:path w="1168" h="1169" extrusionOk="0">
                  <a:moveTo>
                    <a:pt x="601" y="1"/>
                  </a:moveTo>
                  <a:cubicBezTo>
                    <a:pt x="267" y="1"/>
                    <a:pt x="0" y="234"/>
                    <a:pt x="0" y="568"/>
                  </a:cubicBezTo>
                  <a:cubicBezTo>
                    <a:pt x="0" y="901"/>
                    <a:pt x="267" y="1168"/>
                    <a:pt x="601" y="1168"/>
                  </a:cubicBezTo>
                  <a:cubicBezTo>
                    <a:pt x="901" y="1168"/>
                    <a:pt x="1168" y="901"/>
                    <a:pt x="1168" y="568"/>
                  </a:cubicBezTo>
                  <a:cubicBezTo>
                    <a:pt x="1168" y="234"/>
                    <a:pt x="901" y="1"/>
                    <a:pt x="6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7"/>
            <p:cNvSpPr/>
            <p:nvPr/>
          </p:nvSpPr>
          <p:spPr>
            <a:xfrm rot="1903076">
              <a:off x="1442299" y="3901267"/>
              <a:ext cx="20545" cy="21258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601" y="0"/>
                  </a:moveTo>
                  <a:cubicBezTo>
                    <a:pt x="267" y="0"/>
                    <a:pt x="0" y="267"/>
                    <a:pt x="0" y="567"/>
                  </a:cubicBezTo>
                  <a:cubicBezTo>
                    <a:pt x="0" y="901"/>
                    <a:pt x="267" y="1168"/>
                    <a:pt x="601" y="1168"/>
                  </a:cubicBezTo>
                  <a:cubicBezTo>
                    <a:pt x="901" y="1168"/>
                    <a:pt x="1168" y="901"/>
                    <a:pt x="1168" y="567"/>
                  </a:cubicBezTo>
                  <a:cubicBezTo>
                    <a:pt x="1168" y="267"/>
                    <a:pt x="901" y="0"/>
                    <a:pt x="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7"/>
            <p:cNvSpPr/>
            <p:nvPr/>
          </p:nvSpPr>
          <p:spPr>
            <a:xfrm rot="1903076">
              <a:off x="1403628" y="3771348"/>
              <a:ext cx="293394" cy="3658"/>
            </a:xfrm>
            <a:custGeom>
              <a:avLst/>
              <a:gdLst/>
              <a:ahLst/>
              <a:cxnLst/>
              <a:rect l="l" t="t" r="r" b="b"/>
              <a:pathLst>
                <a:path w="16680" h="201" extrusionOk="0">
                  <a:moveTo>
                    <a:pt x="8340" y="1"/>
                  </a:moveTo>
                  <a:cubicBezTo>
                    <a:pt x="3770" y="1"/>
                    <a:pt x="1" y="34"/>
                    <a:pt x="1" y="101"/>
                  </a:cubicBezTo>
                  <a:cubicBezTo>
                    <a:pt x="1" y="167"/>
                    <a:pt x="3737" y="201"/>
                    <a:pt x="8340" y="201"/>
                  </a:cubicBezTo>
                  <a:cubicBezTo>
                    <a:pt x="12943" y="201"/>
                    <a:pt x="16679" y="167"/>
                    <a:pt x="16679" y="101"/>
                  </a:cubicBezTo>
                  <a:cubicBezTo>
                    <a:pt x="16679" y="34"/>
                    <a:pt x="12943" y="1"/>
                    <a:pt x="83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7"/>
            <p:cNvSpPr/>
            <p:nvPr/>
          </p:nvSpPr>
          <p:spPr>
            <a:xfrm rot="1903076">
              <a:off x="1666479" y="3559704"/>
              <a:ext cx="3536" cy="263502"/>
            </a:xfrm>
            <a:custGeom>
              <a:avLst/>
              <a:gdLst/>
              <a:ahLst/>
              <a:cxnLst/>
              <a:rect l="l" t="t" r="r" b="b"/>
              <a:pathLst>
                <a:path w="201" h="14478" extrusionOk="0">
                  <a:moveTo>
                    <a:pt x="100" y="1"/>
                  </a:moveTo>
                  <a:cubicBezTo>
                    <a:pt x="34" y="1"/>
                    <a:pt x="0" y="3236"/>
                    <a:pt x="0" y="7239"/>
                  </a:cubicBezTo>
                  <a:cubicBezTo>
                    <a:pt x="0" y="11242"/>
                    <a:pt x="34" y="14478"/>
                    <a:pt x="100" y="14478"/>
                  </a:cubicBezTo>
                  <a:cubicBezTo>
                    <a:pt x="167" y="14478"/>
                    <a:pt x="201" y="11242"/>
                    <a:pt x="201" y="7239"/>
                  </a:cubicBezTo>
                  <a:cubicBezTo>
                    <a:pt x="201" y="3236"/>
                    <a:pt x="167" y="1"/>
                    <a:pt x="1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7"/>
            <p:cNvSpPr/>
            <p:nvPr/>
          </p:nvSpPr>
          <p:spPr>
            <a:xfrm rot="1903076">
              <a:off x="1642870" y="3607405"/>
              <a:ext cx="24080" cy="21331"/>
            </a:xfrm>
            <a:custGeom>
              <a:avLst/>
              <a:gdLst/>
              <a:ahLst/>
              <a:cxnLst/>
              <a:rect l="l" t="t" r="r" b="b"/>
              <a:pathLst>
                <a:path w="1369" h="1172" extrusionOk="0">
                  <a:moveTo>
                    <a:pt x="801" y="0"/>
                  </a:moveTo>
                  <a:cubicBezTo>
                    <a:pt x="268" y="0"/>
                    <a:pt x="1" y="634"/>
                    <a:pt x="368" y="1001"/>
                  </a:cubicBezTo>
                  <a:cubicBezTo>
                    <a:pt x="486" y="1119"/>
                    <a:pt x="632" y="1172"/>
                    <a:pt x="775" y="1172"/>
                  </a:cubicBezTo>
                  <a:cubicBezTo>
                    <a:pt x="1077" y="1172"/>
                    <a:pt x="1368" y="940"/>
                    <a:pt x="1368" y="601"/>
                  </a:cubicBezTo>
                  <a:cubicBezTo>
                    <a:pt x="1368" y="267"/>
                    <a:pt x="1102" y="0"/>
                    <a:pt x="8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7"/>
            <p:cNvSpPr/>
            <p:nvPr/>
          </p:nvSpPr>
          <p:spPr>
            <a:xfrm rot="1903076">
              <a:off x="1599653" y="3687552"/>
              <a:ext cx="24080" cy="21349"/>
            </a:xfrm>
            <a:custGeom>
              <a:avLst/>
              <a:gdLst/>
              <a:ahLst/>
              <a:cxnLst/>
              <a:rect l="l" t="t" r="r" b="b"/>
              <a:pathLst>
                <a:path w="1369" h="1173" extrusionOk="0">
                  <a:moveTo>
                    <a:pt x="801" y="1"/>
                  </a:moveTo>
                  <a:cubicBezTo>
                    <a:pt x="268" y="1"/>
                    <a:pt x="1" y="635"/>
                    <a:pt x="368" y="1001"/>
                  </a:cubicBezTo>
                  <a:cubicBezTo>
                    <a:pt x="486" y="1120"/>
                    <a:pt x="632" y="1172"/>
                    <a:pt x="775" y="1172"/>
                  </a:cubicBezTo>
                  <a:cubicBezTo>
                    <a:pt x="1077" y="1172"/>
                    <a:pt x="1368" y="940"/>
                    <a:pt x="1368" y="601"/>
                  </a:cubicBezTo>
                  <a:cubicBezTo>
                    <a:pt x="1368" y="268"/>
                    <a:pt x="1102" y="1"/>
                    <a:pt x="8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7"/>
            <p:cNvSpPr/>
            <p:nvPr/>
          </p:nvSpPr>
          <p:spPr>
            <a:xfrm rot="1903076">
              <a:off x="1866316" y="3253371"/>
              <a:ext cx="70429" cy="129331"/>
            </a:xfrm>
            <a:custGeom>
              <a:avLst/>
              <a:gdLst/>
              <a:ahLst/>
              <a:cxnLst/>
              <a:rect l="l" t="t" r="r" b="b"/>
              <a:pathLst>
                <a:path w="4004" h="7106" extrusionOk="0">
                  <a:moveTo>
                    <a:pt x="34" y="1"/>
                  </a:moveTo>
                  <a:cubicBezTo>
                    <a:pt x="0" y="34"/>
                    <a:pt x="434" y="234"/>
                    <a:pt x="1001" y="734"/>
                  </a:cubicBezTo>
                  <a:cubicBezTo>
                    <a:pt x="1334" y="1035"/>
                    <a:pt x="1635" y="1368"/>
                    <a:pt x="1902" y="1702"/>
                  </a:cubicBezTo>
                  <a:cubicBezTo>
                    <a:pt x="2235" y="2135"/>
                    <a:pt x="2502" y="2602"/>
                    <a:pt x="2735" y="3103"/>
                  </a:cubicBezTo>
                  <a:cubicBezTo>
                    <a:pt x="3169" y="3970"/>
                    <a:pt x="3503" y="4904"/>
                    <a:pt x="3703" y="5871"/>
                  </a:cubicBezTo>
                  <a:cubicBezTo>
                    <a:pt x="3870" y="6639"/>
                    <a:pt x="3936" y="7106"/>
                    <a:pt x="3970" y="7106"/>
                  </a:cubicBezTo>
                  <a:cubicBezTo>
                    <a:pt x="4003" y="6972"/>
                    <a:pt x="4003" y="6872"/>
                    <a:pt x="3970" y="6739"/>
                  </a:cubicBezTo>
                  <a:cubicBezTo>
                    <a:pt x="3936" y="6438"/>
                    <a:pt x="3903" y="6138"/>
                    <a:pt x="3870" y="5838"/>
                  </a:cubicBezTo>
                  <a:cubicBezTo>
                    <a:pt x="3703" y="4871"/>
                    <a:pt x="3369" y="3903"/>
                    <a:pt x="2936" y="3003"/>
                  </a:cubicBezTo>
                  <a:cubicBezTo>
                    <a:pt x="2702" y="2502"/>
                    <a:pt x="2402" y="2035"/>
                    <a:pt x="2035" y="1602"/>
                  </a:cubicBezTo>
                  <a:cubicBezTo>
                    <a:pt x="1768" y="1235"/>
                    <a:pt x="1435" y="901"/>
                    <a:pt x="1101" y="634"/>
                  </a:cubicBezTo>
                  <a:cubicBezTo>
                    <a:pt x="968" y="501"/>
                    <a:pt x="801" y="401"/>
                    <a:pt x="667" y="334"/>
                  </a:cubicBezTo>
                  <a:cubicBezTo>
                    <a:pt x="567" y="234"/>
                    <a:pt x="467" y="167"/>
                    <a:pt x="334" y="134"/>
                  </a:cubicBezTo>
                  <a:cubicBezTo>
                    <a:pt x="234" y="67"/>
                    <a:pt x="134" y="1"/>
                    <a:pt x="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7"/>
            <p:cNvSpPr/>
            <p:nvPr/>
          </p:nvSpPr>
          <p:spPr>
            <a:xfrm rot="1903076">
              <a:off x="1864150" y="3209505"/>
              <a:ext cx="21723" cy="5642"/>
            </a:xfrm>
            <a:custGeom>
              <a:avLst/>
              <a:gdLst/>
              <a:ahLst/>
              <a:cxnLst/>
              <a:rect l="l" t="t" r="r" b="b"/>
              <a:pathLst>
                <a:path w="1235" h="310" extrusionOk="0">
                  <a:moveTo>
                    <a:pt x="209" y="1"/>
                  </a:moveTo>
                  <a:cubicBezTo>
                    <a:pt x="100" y="1"/>
                    <a:pt x="34" y="17"/>
                    <a:pt x="34" y="51"/>
                  </a:cubicBezTo>
                  <a:cubicBezTo>
                    <a:pt x="0" y="117"/>
                    <a:pt x="267" y="217"/>
                    <a:pt x="601" y="284"/>
                  </a:cubicBezTo>
                  <a:cubicBezTo>
                    <a:pt x="767" y="301"/>
                    <a:pt x="918" y="309"/>
                    <a:pt x="1030" y="309"/>
                  </a:cubicBezTo>
                  <a:cubicBezTo>
                    <a:pt x="1143" y="309"/>
                    <a:pt x="1218" y="301"/>
                    <a:pt x="1234" y="284"/>
                  </a:cubicBezTo>
                  <a:cubicBezTo>
                    <a:pt x="1234" y="217"/>
                    <a:pt x="968" y="117"/>
                    <a:pt x="634" y="51"/>
                  </a:cubicBezTo>
                  <a:cubicBezTo>
                    <a:pt x="467" y="17"/>
                    <a:pt x="317" y="1"/>
                    <a:pt x="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7"/>
            <p:cNvSpPr/>
            <p:nvPr/>
          </p:nvSpPr>
          <p:spPr>
            <a:xfrm rot="1903076">
              <a:off x="1054589" y="2471542"/>
              <a:ext cx="474672" cy="1956120"/>
            </a:xfrm>
            <a:custGeom>
              <a:avLst/>
              <a:gdLst/>
              <a:ahLst/>
              <a:cxnLst/>
              <a:rect l="l" t="t" r="r" b="b"/>
              <a:pathLst>
                <a:path w="26986" h="107478" extrusionOk="0">
                  <a:moveTo>
                    <a:pt x="12075" y="1"/>
                  </a:moveTo>
                  <a:cubicBezTo>
                    <a:pt x="10541" y="1"/>
                    <a:pt x="9140" y="902"/>
                    <a:pt x="8473" y="2269"/>
                  </a:cubicBezTo>
                  <a:lnTo>
                    <a:pt x="2635" y="13344"/>
                  </a:lnTo>
                  <a:cubicBezTo>
                    <a:pt x="901" y="16580"/>
                    <a:pt x="0" y="20215"/>
                    <a:pt x="0" y="23918"/>
                  </a:cubicBezTo>
                  <a:lnTo>
                    <a:pt x="0" y="100907"/>
                  </a:lnTo>
                  <a:lnTo>
                    <a:pt x="10274" y="107478"/>
                  </a:lnTo>
                  <a:lnTo>
                    <a:pt x="17379" y="107478"/>
                  </a:lnTo>
                  <a:lnTo>
                    <a:pt x="26986" y="100907"/>
                  </a:lnTo>
                  <a:lnTo>
                    <a:pt x="26986" y="24252"/>
                  </a:lnTo>
                  <a:cubicBezTo>
                    <a:pt x="26986" y="20716"/>
                    <a:pt x="26119" y="17213"/>
                    <a:pt x="24551" y="14078"/>
                  </a:cubicBezTo>
                  <a:lnTo>
                    <a:pt x="18580" y="2203"/>
                  </a:lnTo>
                  <a:cubicBezTo>
                    <a:pt x="17879" y="868"/>
                    <a:pt x="16512" y="1"/>
                    <a:pt x="1501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7"/>
            <p:cNvSpPr/>
            <p:nvPr/>
          </p:nvSpPr>
          <p:spPr>
            <a:xfrm rot="1903076">
              <a:off x="513390" y="3076098"/>
              <a:ext cx="454743" cy="836608"/>
            </a:xfrm>
            <a:custGeom>
              <a:avLst/>
              <a:gdLst/>
              <a:ahLst/>
              <a:cxnLst/>
              <a:rect l="l" t="t" r="r" b="b"/>
              <a:pathLst>
                <a:path w="25853" h="45967" extrusionOk="0">
                  <a:moveTo>
                    <a:pt x="25852" y="1"/>
                  </a:moveTo>
                  <a:cubicBezTo>
                    <a:pt x="25852" y="1"/>
                    <a:pt x="21616" y="18347"/>
                    <a:pt x="10808" y="26453"/>
                  </a:cubicBezTo>
                  <a:cubicBezTo>
                    <a:pt x="0" y="34559"/>
                    <a:pt x="0" y="45967"/>
                    <a:pt x="0" y="45967"/>
                  </a:cubicBezTo>
                  <a:lnTo>
                    <a:pt x="25852" y="45967"/>
                  </a:lnTo>
                  <a:lnTo>
                    <a:pt x="2585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7"/>
            <p:cNvSpPr/>
            <p:nvPr/>
          </p:nvSpPr>
          <p:spPr>
            <a:xfrm rot="1903076">
              <a:off x="1303964" y="3564708"/>
              <a:ext cx="454743" cy="836608"/>
            </a:xfrm>
            <a:custGeom>
              <a:avLst/>
              <a:gdLst/>
              <a:ahLst/>
              <a:cxnLst/>
              <a:rect l="l" t="t" r="r" b="b"/>
              <a:pathLst>
                <a:path w="25853" h="45967" extrusionOk="0">
                  <a:moveTo>
                    <a:pt x="1" y="1"/>
                  </a:moveTo>
                  <a:lnTo>
                    <a:pt x="1" y="45967"/>
                  </a:lnTo>
                  <a:lnTo>
                    <a:pt x="25853" y="45967"/>
                  </a:lnTo>
                  <a:cubicBezTo>
                    <a:pt x="25853" y="45967"/>
                    <a:pt x="25853" y="34559"/>
                    <a:pt x="15045" y="26453"/>
                  </a:cubicBezTo>
                  <a:cubicBezTo>
                    <a:pt x="4204" y="1834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7"/>
            <p:cNvSpPr/>
            <p:nvPr/>
          </p:nvSpPr>
          <p:spPr>
            <a:xfrm rot="1903076">
              <a:off x="513390" y="3076098"/>
              <a:ext cx="454743" cy="836608"/>
            </a:xfrm>
            <a:custGeom>
              <a:avLst/>
              <a:gdLst/>
              <a:ahLst/>
              <a:cxnLst/>
              <a:rect l="l" t="t" r="r" b="b"/>
              <a:pathLst>
                <a:path w="25853" h="45967" extrusionOk="0">
                  <a:moveTo>
                    <a:pt x="25852" y="1"/>
                  </a:moveTo>
                  <a:cubicBezTo>
                    <a:pt x="25852" y="1"/>
                    <a:pt x="21616" y="18347"/>
                    <a:pt x="10808" y="26453"/>
                  </a:cubicBezTo>
                  <a:cubicBezTo>
                    <a:pt x="0" y="34559"/>
                    <a:pt x="0" y="45967"/>
                    <a:pt x="0" y="45967"/>
                  </a:cubicBezTo>
                  <a:lnTo>
                    <a:pt x="25852" y="45967"/>
                  </a:lnTo>
                  <a:lnTo>
                    <a:pt x="258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7"/>
            <p:cNvSpPr/>
            <p:nvPr/>
          </p:nvSpPr>
          <p:spPr>
            <a:xfrm rot="1903076">
              <a:off x="1303964" y="3564708"/>
              <a:ext cx="454743" cy="836608"/>
            </a:xfrm>
            <a:custGeom>
              <a:avLst/>
              <a:gdLst/>
              <a:ahLst/>
              <a:cxnLst/>
              <a:rect l="l" t="t" r="r" b="b"/>
              <a:pathLst>
                <a:path w="25853" h="45967" extrusionOk="0">
                  <a:moveTo>
                    <a:pt x="1" y="1"/>
                  </a:moveTo>
                  <a:lnTo>
                    <a:pt x="1" y="45967"/>
                  </a:lnTo>
                  <a:lnTo>
                    <a:pt x="25853" y="45967"/>
                  </a:lnTo>
                  <a:cubicBezTo>
                    <a:pt x="25853" y="45967"/>
                    <a:pt x="25853" y="34559"/>
                    <a:pt x="15045" y="26453"/>
                  </a:cubicBezTo>
                  <a:cubicBezTo>
                    <a:pt x="4204" y="1834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7"/>
            <p:cNvSpPr/>
            <p:nvPr/>
          </p:nvSpPr>
          <p:spPr>
            <a:xfrm rot="1903076">
              <a:off x="1218978" y="2920315"/>
              <a:ext cx="4714" cy="462649"/>
            </a:xfrm>
            <a:custGeom>
              <a:avLst/>
              <a:gdLst/>
              <a:ahLst/>
              <a:cxnLst/>
              <a:rect l="l" t="t" r="r" b="b"/>
              <a:pathLst>
                <a:path w="268" h="25420" extrusionOk="0">
                  <a:moveTo>
                    <a:pt x="134" y="1"/>
                  </a:moveTo>
                  <a:cubicBezTo>
                    <a:pt x="68" y="1"/>
                    <a:pt x="1" y="5705"/>
                    <a:pt x="1" y="12710"/>
                  </a:cubicBezTo>
                  <a:cubicBezTo>
                    <a:pt x="1" y="19715"/>
                    <a:pt x="68" y="25419"/>
                    <a:pt x="134" y="25419"/>
                  </a:cubicBezTo>
                  <a:cubicBezTo>
                    <a:pt x="168" y="25419"/>
                    <a:pt x="268" y="19682"/>
                    <a:pt x="268" y="12710"/>
                  </a:cubicBezTo>
                  <a:cubicBezTo>
                    <a:pt x="268" y="5705"/>
                    <a:pt x="168" y="1"/>
                    <a:pt x="1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7"/>
            <p:cNvSpPr/>
            <p:nvPr/>
          </p:nvSpPr>
          <p:spPr>
            <a:xfrm rot="1903076">
              <a:off x="1387634" y="2827753"/>
              <a:ext cx="4714" cy="41915"/>
            </a:xfrm>
            <a:custGeom>
              <a:avLst/>
              <a:gdLst/>
              <a:ahLst/>
              <a:cxnLst/>
              <a:rect l="l" t="t" r="r" b="b"/>
              <a:pathLst>
                <a:path w="268" h="2303" extrusionOk="0">
                  <a:moveTo>
                    <a:pt x="134" y="0"/>
                  </a:moveTo>
                  <a:cubicBezTo>
                    <a:pt x="34" y="367"/>
                    <a:pt x="1" y="768"/>
                    <a:pt x="34" y="1135"/>
                  </a:cubicBezTo>
                  <a:cubicBezTo>
                    <a:pt x="1" y="1535"/>
                    <a:pt x="34" y="1935"/>
                    <a:pt x="134" y="2302"/>
                  </a:cubicBezTo>
                  <a:cubicBezTo>
                    <a:pt x="234" y="1935"/>
                    <a:pt x="268" y="1535"/>
                    <a:pt x="234" y="1135"/>
                  </a:cubicBezTo>
                  <a:cubicBezTo>
                    <a:pt x="268" y="768"/>
                    <a:pt x="234" y="367"/>
                    <a:pt x="1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7"/>
            <p:cNvSpPr/>
            <p:nvPr/>
          </p:nvSpPr>
          <p:spPr>
            <a:xfrm rot="1903076">
              <a:off x="1494141" y="2537606"/>
              <a:ext cx="144358" cy="286580"/>
            </a:xfrm>
            <a:custGeom>
              <a:avLst/>
              <a:gdLst/>
              <a:ahLst/>
              <a:cxnLst/>
              <a:rect l="l" t="t" r="r" b="b"/>
              <a:pathLst>
                <a:path w="8207" h="15746" extrusionOk="0">
                  <a:moveTo>
                    <a:pt x="8139" y="0"/>
                  </a:moveTo>
                  <a:cubicBezTo>
                    <a:pt x="8089" y="0"/>
                    <a:pt x="6228" y="3524"/>
                    <a:pt x="4003" y="7840"/>
                  </a:cubicBezTo>
                  <a:cubicBezTo>
                    <a:pt x="1768" y="12176"/>
                    <a:pt x="0" y="15712"/>
                    <a:pt x="67" y="15745"/>
                  </a:cubicBezTo>
                  <a:cubicBezTo>
                    <a:pt x="67" y="15745"/>
                    <a:pt x="68" y="15746"/>
                    <a:pt x="68" y="15746"/>
                  </a:cubicBezTo>
                  <a:cubicBezTo>
                    <a:pt x="151" y="15746"/>
                    <a:pt x="1979" y="12256"/>
                    <a:pt x="4203" y="7940"/>
                  </a:cubicBezTo>
                  <a:cubicBezTo>
                    <a:pt x="6438" y="3570"/>
                    <a:pt x="8206" y="34"/>
                    <a:pt x="8140" y="1"/>
                  </a:cubicBezTo>
                  <a:cubicBezTo>
                    <a:pt x="8139" y="1"/>
                    <a:pt x="8139" y="0"/>
                    <a:pt x="81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7"/>
            <p:cNvSpPr/>
            <p:nvPr/>
          </p:nvSpPr>
          <p:spPr>
            <a:xfrm rot="1903076">
              <a:off x="504954" y="3280300"/>
              <a:ext cx="369662" cy="588922"/>
            </a:xfrm>
            <a:custGeom>
              <a:avLst/>
              <a:gdLst/>
              <a:ahLst/>
              <a:cxnLst/>
              <a:rect l="l" t="t" r="r" b="b"/>
              <a:pathLst>
                <a:path w="21016" h="32358" extrusionOk="0">
                  <a:moveTo>
                    <a:pt x="21015" y="1"/>
                  </a:moveTo>
                  <a:cubicBezTo>
                    <a:pt x="20982" y="34"/>
                    <a:pt x="20982" y="67"/>
                    <a:pt x="20982" y="101"/>
                  </a:cubicBezTo>
                  <a:cubicBezTo>
                    <a:pt x="20948" y="167"/>
                    <a:pt x="20948" y="234"/>
                    <a:pt x="20915" y="367"/>
                  </a:cubicBezTo>
                  <a:cubicBezTo>
                    <a:pt x="20882" y="501"/>
                    <a:pt x="20848" y="668"/>
                    <a:pt x="20815" y="834"/>
                  </a:cubicBezTo>
                  <a:cubicBezTo>
                    <a:pt x="20748" y="1068"/>
                    <a:pt x="20681" y="1268"/>
                    <a:pt x="20615" y="1502"/>
                  </a:cubicBezTo>
                  <a:cubicBezTo>
                    <a:pt x="20214" y="2836"/>
                    <a:pt x="19681" y="4137"/>
                    <a:pt x="18947" y="5338"/>
                  </a:cubicBezTo>
                  <a:cubicBezTo>
                    <a:pt x="17879" y="7139"/>
                    <a:pt x="16645" y="8807"/>
                    <a:pt x="15211" y="10308"/>
                  </a:cubicBezTo>
                  <a:cubicBezTo>
                    <a:pt x="13610" y="12042"/>
                    <a:pt x="11708" y="13810"/>
                    <a:pt x="9707" y="15645"/>
                  </a:cubicBezTo>
                  <a:cubicBezTo>
                    <a:pt x="7806" y="17380"/>
                    <a:pt x="6104" y="19281"/>
                    <a:pt x="4570" y="21349"/>
                  </a:cubicBezTo>
                  <a:cubicBezTo>
                    <a:pt x="3936" y="22250"/>
                    <a:pt x="3302" y="23217"/>
                    <a:pt x="2769" y="24185"/>
                  </a:cubicBezTo>
                  <a:cubicBezTo>
                    <a:pt x="2302" y="25018"/>
                    <a:pt x="1868" y="25919"/>
                    <a:pt x="1468" y="26820"/>
                  </a:cubicBezTo>
                  <a:cubicBezTo>
                    <a:pt x="934" y="28121"/>
                    <a:pt x="534" y="29455"/>
                    <a:pt x="234" y="30856"/>
                  </a:cubicBezTo>
                  <a:cubicBezTo>
                    <a:pt x="133" y="31323"/>
                    <a:pt x="67" y="31723"/>
                    <a:pt x="33" y="31990"/>
                  </a:cubicBezTo>
                  <a:lnTo>
                    <a:pt x="0" y="32257"/>
                  </a:lnTo>
                  <a:cubicBezTo>
                    <a:pt x="0" y="32290"/>
                    <a:pt x="0" y="32324"/>
                    <a:pt x="0" y="32357"/>
                  </a:cubicBezTo>
                  <a:cubicBezTo>
                    <a:pt x="0" y="32324"/>
                    <a:pt x="33" y="32290"/>
                    <a:pt x="33" y="32257"/>
                  </a:cubicBezTo>
                  <a:lnTo>
                    <a:pt x="100" y="31990"/>
                  </a:lnTo>
                  <a:cubicBezTo>
                    <a:pt x="133" y="31723"/>
                    <a:pt x="200" y="31356"/>
                    <a:pt x="334" y="30856"/>
                  </a:cubicBezTo>
                  <a:cubicBezTo>
                    <a:pt x="634" y="29488"/>
                    <a:pt x="1101" y="28154"/>
                    <a:pt x="1635" y="26886"/>
                  </a:cubicBezTo>
                  <a:cubicBezTo>
                    <a:pt x="2035" y="25986"/>
                    <a:pt x="2468" y="25119"/>
                    <a:pt x="2935" y="24285"/>
                  </a:cubicBezTo>
                  <a:cubicBezTo>
                    <a:pt x="3503" y="23317"/>
                    <a:pt x="4103" y="22383"/>
                    <a:pt x="4770" y="21483"/>
                  </a:cubicBezTo>
                  <a:cubicBezTo>
                    <a:pt x="6271" y="19414"/>
                    <a:pt x="8006" y="17513"/>
                    <a:pt x="9874" y="15812"/>
                  </a:cubicBezTo>
                  <a:cubicBezTo>
                    <a:pt x="11875" y="13977"/>
                    <a:pt x="13777" y="12209"/>
                    <a:pt x="15378" y="10441"/>
                  </a:cubicBezTo>
                  <a:cubicBezTo>
                    <a:pt x="16812" y="8907"/>
                    <a:pt x="18046" y="7239"/>
                    <a:pt x="19080" y="5404"/>
                  </a:cubicBezTo>
                  <a:cubicBezTo>
                    <a:pt x="19814" y="4170"/>
                    <a:pt x="20348" y="2869"/>
                    <a:pt x="20715" y="1502"/>
                  </a:cubicBezTo>
                  <a:cubicBezTo>
                    <a:pt x="20782" y="1301"/>
                    <a:pt x="20815" y="1068"/>
                    <a:pt x="20882" y="868"/>
                  </a:cubicBezTo>
                  <a:lnTo>
                    <a:pt x="20948" y="401"/>
                  </a:lnTo>
                  <a:cubicBezTo>
                    <a:pt x="20982" y="267"/>
                    <a:pt x="21015" y="167"/>
                    <a:pt x="21015" y="101"/>
                  </a:cubicBezTo>
                  <a:cubicBezTo>
                    <a:pt x="21015" y="67"/>
                    <a:pt x="21015" y="34"/>
                    <a:pt x="210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7"/>
            <p:cNvSpPr/>
            <p:nvPr/>
          </p:nvSpPr>
          <p:spPr>
            <a:xfrm rot="1903076">
              <a:off x="1444875" y="2844565"/>
              <a:ext cx="249965" cy="177889"/>
            </a:xfrm>
            <a:custGeom>
              <a:avLst/>
              <a:gdLst/>
              <a:ahLst/>
              <a:cxnLst/>
              <a:rect l="l" t="t" r="r" b="b"/>
              <a:pathLst>
                <a:path w="14211" h="9774" extrusionOk="0">
                  <a:moveTo>
                    <a:pt x="4870" y="0"/>
                  </a:moveTo>
                  <a:cubicBezTo>
                    <a:pt x="2168" y="0"/>
                    <a:pt x="0" y="2202"/>
                    <a:pt x="0" y="4904"/>
                  </a:cubicBezTo>
                  <a:cubicBezTo>
                    <a:pt x="0" y="7606"/>
                    <a:pt x="2168" y="9774"/>
                    <a:pt x="4870" y="9774"/>
                  </a:cubicBezTo>
                  <a:lnTo>
                    <a:pt x="9340" y="9774"/>
                  </a:lnTo>
                  <a:cubicBezTo>
                    <a:pt x="12042" y="9774"/>
                    <a:pt x="14210" y="7606"/>
                    <a:pt x="14210" y="4904"/>
                  </a:cubicBezTo>
                  <a:cubicBezTo>
                    <a:pt x="14210" y="2202"/>
                    <a:pt x="12042" y="0"/>
                    <a:pt x="9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7"/>
            <p:cNvSpPr/>
            <p:nvPr/>
          </p:nvSpPr>
          <p:spPr>
            <a:xfrm rot="1903076">
              <a:off x="630471" y="4151822"/>
              <a:ext cx="474672" cy="168789"/>
            </a:xfrm>
            <a:custGeom>
              <a:avLst/>
              <a:gdLst/>
              <a:ahLst/>
              <a:cxnLst/>
              <a:rect l="l" t="t" r="r" b="b"/>
              <a:pathLst>
                <a:path w="26986" h="9274" extrusionOk="0">
                  <a:moveTo>
                    <a:pt x="0" y="1"/>
                  </a:moveTo>
                  <a:lnTo>
                    <a:pt x="0" y="2703"/>
                  </a:lnTo>
                  <a:lnTo>
                    <a:pt x="10274" y="9274"/>
                  </a:lnTo>
                  <a:lnTo>
                    <a:pt x="17379" y="9274"/>
                  </a:lnTo>
                  <a:lnTo>
                    <a:pt x="26986" y="2703"/>
                  </a:lnTo>
                  <a:lnTo>
                    <a:pt x="269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7"/>
            <p:cNvSpPr/>
            <p:nvPr/>
          </p:nvSpPr>
          <p:spPr>
            <a:xfrm>
              <a:off x="2089531" y="2469150"/>
              <a:ext cx="120900" cy="120900"/>
            </a:xfrm>
            <a:prstGeom prst="ellipse">
              <a:avLst/>
            </a:pr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7"/>
            <p:cNvSpPr/>
            <p:nvPr/>
          </p:nvSpPr>
          <p:spPr>
            <a:xfrm>
              <a:off x="2070316" y="1938522"/>
              <a:ext cx="159300" cy="159300"/>
            </a:xfrm>
            <a:prstGeom prst="ellipse">
              <a:avLst/>
            </a:prstGeom>
            <a:solidFill>
              <a:srgbClr val="D6D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7"/>
            <p:cNvSpPr/>
            <p:nvPr/>
          </p:nvSpPr>
          <p:spPr>
            <a:xfrm>
              <a:off x="212820" y="3135660"/>
              <a:ext cx="223500" cy="223500"/>
            </a:xfrm>
            <a:prstGeom prst="ellipse">
              <a:avLst/>
            </a:pr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7"/>
            <p:cNvSpPr/>
            <p:nvPr/>
          </p:nvSpPr>
          <p:spPr>
            <a:xfrm>
              <a:off x="1827451" y="4304077"/>
              <a:ext cx="159300" cy="159300"/>
            </a:xfrm>
            <a:prstGeom prst="ellipse">
              <a:avLst/>
            </a:prstGeom>
            <a:solidFill>
              <a:srgbClr val="E1E7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7" name="Google Shape;1707;p57"/>
          <p:cNvGrpSpPr/>
          <p:nvPr/>
        </p:nvGrpSpPr>
        <p:grpSpPr>
          <a:xfrm>
            <a:off x="609625" y="2513276"/>
            <a:ext cx="2273708" cy="2654800"/>
            <a:chOff x="2059150" y="912750"/>
            <a:chExt cx="3531700" cy="4123000"/>
          </a:xfrm>
        </p:grpSpPr>
        <p:sp>
          <p:nvSpPr>
            <p:cNvPr id="1708" name="Google Shape;1708;p57"/>
            <p:cNvSpPr/>
            <p:nvPr/>
          </p:nvSpPr>
          <p:spPr>
            <a:xfrm>
              <a:off x="5381525" y="4473450"/>
              <a:ext cx="125100" cy="242250"/>
            </a:xfrm>
            <a:custGeom>
              <a:avLst/>
              <a:gdLst/>
              <a:ahLst/>
              <a:cxnLst/>
              <a:rect l="l" t="t" r="r" b="b"/>
              <a:pathLst>
                <a:path w="5004" h="9690" extrusionOk="0">
                  <a:moveTo>
                    <a:pt x="2868" y="0"/>
                  </a:moveTo>
                  <a:cubicBezTo>
                    <a:pt x="2758" y="0"/>
                    <a:pt x="2647" y="14"/>
                    <a:pt x="2535" y="42"/>
                  </a:cubicBezTo>
                  <a:cubicBezTo>
                    <a:pt x="1935" y="175"/>
                    <a:pt x="1568" y="775"/>
                    <a:pt x="1301" y="1343"/>
                  </a:cubicBezTo>
                  <a:cubicBezTo>
                    <a:pt x="500" y="3010"/>
                    <a:pt x="67" y="4812"/>
                    <a:pt x="67" y="6680"/>
                  </a:cubicBezTo>
                  <a:cubicBezTo>
                    <a:pt x="0" y="7514"/>
                    <a:pt x="200" y="8381"/>
                    <a:pt x="634" y="9115"/>
                  </a:cubicBezTo>
                  <a:cubicBezTo>
                    <a:pt x="926" y="9529"/>
                    <a:pt x="1338" y="9690"/>
                    <a:pt x="1749" y="9690"/>
                  </a:cubicBezTo>
                  <a:cubicBezTo>
                    <a:pt x="2232" y="9690"/>
                    <a:pt x="2714" y="9470"/>
                    <a:pt x="3002" y="9182"/>
                  </a:cubicBezTo>
                  <a:cubicBezTo>
                    <a:pt x="3536" y="8581"/>
                    <a:pt x="3869" y="7881"/>
                    <a:pt x="4003" y="7113"/>
                  </a:cubicBezTo>
                  <a:cubicBezTo>
                    <a:pt x="4503" y="5412"/>
                    <a:pt x="5004" y="3644"/>
                    <a:pt x="4637" y="1910"/>
                  </a:cubicBezTo>
                  <a:cubicBezTo>
                    <a:pt x="4537" y="1409"/>
                    <a:pt x="4303" y="909"/>
                    <a:pt x="3970" y="509"/>
                  </a:cubicBezTo>
                  <a:cubicBezTo>
                    <a:pt x="3679" y="192"/>
                    <a:pt x="3284" y="0"/>
                    <a:pt x="28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7"/>
            <p:cNvSpPr/>
            <p:nvPr/>
          </p:nvSpPr>
          <p:spPr>
            <a:xfrm>
              <a:off x="5381525" y="4473450"/>
              <a:ext cx="125100" cy="242250"/>
            </a:xfrm>
            <a:custGeom>
              <a:avLst/>
              <a:gdLst/>
              <a:ahLst/>
              <a:cxnLst/>
              <a:rect l="l" t="t" r="r" b="b"/>
              <a:pathLst>
                <a:path w="5004" h="9690" extrusionOk="0">
                  <a:moveTo>
                    <a:pt x="2868" y="0"/>
                  </a:moveTo>
                  <a:cubicBezTo>
                    <a:pt x="2758" y="0"/>
                    <a:pt x="2647" y="14"/>
                    <a:pt x="2535" y="42"/>
                  </a:cubicBezTo>
                  <a:cubicBezTo>
                    <a:pt x="1935" y="175"/>
                    <a:pt x="1568" y="775"/>
                    <a:pt x="1301" y="1343"/>
                  </a:cubicBezTo>
                  <a:cubicBezTo>
                    <a:pt x="500" y="3010"/>
                    <a:pt x="67" y="4812"/>
                    <a:pt x="67" y="6680"/>
                  </a:cubicBezTo>
                  <a:cubicBezTo>
                    <a:pt x="0" y="7514"/>
                    <a:pt x="200" y="8381"/>
                    <a:pt x="634" y="9115"/>
                  </a:cubicBezTo>
                  <a:cubicBezTo>
                    <a:pt x="926" y="9529"/>
                    <a:pt x="1338" y="9690"/>
                    <a:pt x="1749" y="9690"/>
                  </a:cubicBezTo>
                  <a:cubicBezTo>
                    <a:pt x="2232" y="9690"/>
                    <a:pt x="2714" y="9470"/>
                    <a:pt x="3002" y="9182"/>
                  </a:cubicBezTo>
                  <a:cubicBezTo>
                    <a:pt x="3536" y="8581"/>
                    <a:pt x="3869" y="7881"/>
                    <a:pt x="4003" y="7113"/>
                  </a:cubicBezTo>
                  <a:cubicBezTo>
                    <a:pt x="4503" y="5412"/>
                    <a:pt x="5004" y="3644"/>
                    <a:pt x="4637" y="1910"/>
                  </a:cubicBezTo>
                  <a:cubicBezTo>
                    <a:pt x="4537" y="1409"/>
                    <a:pt x="4303" y="909"/>
                    <a:pt x="3970" y="509"/>
                  </a:cubicBezTo>
                  <a:cubicBezTo>
                    <a:pt x="3679" y="192"/>
                    <a:pt x="3284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7"/>
            <p:cNvSpPr/>
            <p:nvPr/>
          </p:nvSpPr>
          <p:spPr>
            <a:xfrm>
              <a:off x="5423200" y="4799975"/>
              <a:ext cx="167650" cy="101600"/>
            </a:xfrm>
            <a:custGeom>
              <a:avLst/>
              <a:gdLst/>
              <a:ahLst/>
              <a:cxnLst/>
              <a:rect l="l" t="t" r="r" b="b"/>
              <a:pathLst>
                <a:path w="6706" h="4064" extrusionOk="0">
                  <a:moveTo>
                    <a:pt x="3595" y="1"/>
                  </a:moveTo>
                  <a:cubicBezTo>
                    <a:pt x="2794" y="1"/>
                    <a:pt x="2007" y="171"/>
                    <a:pt x="1302" y="524"/>
                  </a:cubicBezTo>
                  <a:cubicBezTo>
                    <a:pt x="668" y="824"/>
                    <a:pt x="234" y="1391"/>
                    <a:pt x="134" y="2058"/>
                  </a:cubicBezTo>
                  <a:cubicBezTo>
                    <a:pt x="1" y="2525"/>
                    <a:pt x="34" y="3059"/>
                    <a:pt x="268" y="3492"/>
                  </a:cubicBezTo>
                  <a:cubicBezTo>
                    <a:pt x="457" y="3844"/>
                    <a:pt x="843" y="4064"/>
                    <a:pt x="1231" y="4064"/>
                  </a:cubicBezTo>
                  <a:cubicBezTo>
                    <a:pt x="1322" y="4064"/>
                    <a:pt x="1413" y="4052"/>
                    <a:pt x="1502" y="4026"/>
                  </a:cubicBezTo>
                  <a:cubicBezTo>
                    <a:pt x="2002" y="3893"/>
                    <a:pt x="2236" y="3392"/>
                    <a:pt x="2669" y="3092"/>
                  </a:cubicBezTo>
                  <a:cubicBezTo>
                    <a:pt x="3101" y="2764"/>
                    <a:pt x="3633" y="2701"/>
                    <a:pt x="4180" y="2701"/>
                  </a:cubicBezTo>
                  <a:cubicBezTo>
                    <a:pt x="4523" y="2701"/>
                    <a:pt x="4871" y="2725"/>
                    <a:pt x="5205" y="2725"/>
                  </a:cubicBezTo>
                  <a:cubicBezTo>
                    <a:pt x="5251" y="2729"/>
                    <a:pt x="5298" y="2732"/>
                    <a:pt x="5344" y="2732"/>
                  </a:cubicBezTo>
                  <a:cubicBezTo>
                    <a:pt x="5664" y="2732"/>
                    <a:pt x="5977" y="2633"/>
                    <a:pt x="6239" y="2458"/>
                  </a:cubicBezTo>
                  <a:cubicBezTo>
                    <a:pt x="6706" y="2091"/>
                    <a:pt x="6639" y="1291"/>
                    <a:pt x="6239" y="824"/>
                  </a:cubicBezTo>
                  <a:cubicBezTo>
                    <a:pt x="5772" y="424"/>
                    <a:pt x="5205" y="157"/>
                    <a:pt x="4604" y="90"/>
                  </a:cubicBezTo>
                  <a:cubicBezTo>
                    <a:pt x="4269" y="31"/>
                    <a:pt x="3931" y="1"/>
                    <a:pt x="359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7"/>
            <p:cNvSpPr/>
            <p:nvPr/>
          </p:nvSpPr>
          <p:spPr>
            <a:xfrm>
              <a:off x="5173025" y="4544325"/>
              <a:ext cx="203500" cy="199775"/>
            </a:xfrm>
            <a:custGeom>
              <a:avLst/>
              <a:gdLst/>
              <a:ahLst/>
              <a:cxnLst/>
              <a:rect l="l" t="t" r="r" b="b"/>
              <a:pathLst>
                <a:path w="8140" h="7991" extrusionOk="0">
                  <a:moveTo>
                    <a:pt x="1763" y="0"/>
                  </a:moveTo>
                  <a:cubicBezTo>
                    <a:pt x="1687" y="0"/>
                    <a:pt x="1611" y="3"/>
                    <a:pt x="1535" y="9"/>
                  </a:cubicBezTo>
                  <a:cubicBezTo>
                    <a:pt x="1035" y="9"/>
                    <a:pt x="601" y="276"/>
                    <a:pt x="334" y="709"/>
                  </a:cubicBezTo>
                  <a:cubicBezTo>
                    <a:pt x="1" y="1343"/>
                    <a:pt x="334" y="2110"/>
                    <a:pt x="668" y="2711"/>
                  </a:cubicBezTo>
                  <a:cubicBezTo>
                    <a:pt x="1268" y="3811"/>
                    <a:pt x="1969" y="4845"/>
                    <a:pt x="2736" y="5846"/>
                  </a:cubicBezTo>
                  <a:cubicBezTo>
                    <a:pt x="3336" y="6647"/>
                    <a:pt x="4037" y="7414"/>
                    <a:pt x="4971" y="7781"/>
                  </a:cubicBezTo>
                  <a:cubicBezTo>
                    <a:pt x="5347" y="7915"/>
                    <a:pt x="5729" y="7990"/>
                    <a:pt x="6083" y="7990"/>
                  </a:cubicBezTo>
                  <a:cubicBezTo>
                    <a:pt x="6609" y="7990"/>
                    <a:pt x="7074" y="7826"/>
                    <a:pt x="7373" y="7447"/>
                  </a:cubicBezTo>
                  <a:lnTo>
                    <a:pt x="7373" y="7447"/>
                  </a:lnTo>
                  <a:lnTo>
                    <a:pt x="7306" y="7547"/>
                  </a:lnTo>
                  <a:cubicBezTo>
                    <a:pt x="7940" y="6713"/>
                    <a:pt x="8140" y="5613"/>
                    <a:pt x="7806" y="4612"/>
                  </a:cubicBezTo>
                  <a:cubicBezTo>
                    <a:pt x="7439" y="3611"/>
                    <a:pt x="6839" y="2744"/>
                    <a:pt x="6038" y="2077"/>
                  </a:cubicBezTo>
                  <a:cubicBezTo>
                    <a:pt x="5138" y="1276"/>
                    <a:pt x="4070" y="642"/>
                    <a:pt x="2936" y="242"/>
                  </a:cubicBezTo>
                  <a:cubicBezTo>
                    <a:pt x="2545" y="74"/>
                    <a:pt x="2154" y="0"/>
                    <a:pt x="1763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7"/>
            <p:cNvSpPr/>
            <p:nvPr/>
          </p:nvSpPr>
          <p:spPr>
            <a:xfrm>
              <a:off x="5395700" y="4830575"/>
              <a:ext cx="115925" cy="202650"/>
            </a:xfrm>
            <a:custGeom>
              <a:avLst/>
              <a:gdLst/>
              <a:ahLst/>
              <a:cxnLst/>
              <a:rect l="l" t="t" r="r" b="b"/>
              <a:pathLst>
                <a:path w="4637" h="8106" extrusionOk="0">
                  <a:moveTo>
                    <a:pt x="4203" y="0"/>
                  </a:moveTo>
                  <a:cubicBezTo>
                    <a:pt x="3836" y="34"/>
                    <a:pt x="3469" y="134"/>
                    <a:pt x="3136" y="300"/>
                  </a:cubicBezTo>
                  <a:cubicBezTo>
                    <a:pt x="2635" y="534"/>
                    <a:pt x="2202" y="867"/>
                    <a:pt x="1868" y="1301"/>
                  </a:cubicBezTo>
                  <a:cubicBezTo>
                    <a:pt x="1434" y="1835"/>
                    <a:pt x="1101" y="2435"/>
                    <a:pt x="867" y="3069"/>
                  </a:cubicBezTo>
                  <a:cubicBezTo>
                    <a:pt x="601" y="3669"/>
                    <a:pt x="434" y="4303"/>
                    <a:pt x="267" y="4970"/>
                  </a:cubicBezTo>
                  <a:cubicBezTo>
                    <a:pt x="167" y="5504"/>
                    <a:pt x="100" y="6038"/>
                    <a:pt x="67" y="6605"/>
                  </a:cubicBezTo>
                  <a:cubicBezTo>
                    <a:pt x="33" y="7072"/>
                    <a:pt x="33" y="7439"/>
                    <a:pt x="0" y="7706"/>
                  </a:cubicBezTo>
                  <a:cubicBezTo>
                    <a:pt x="0" y="7839"/>
                    <a:pt x="0" y="7973"/>
                    <a:pt x="33" y="8106"/>
                  </a:cubicBezTo>
                  <a:cubicBezTo>
                    <a:pt x="67" y="7973"/>
                    <a:pt x="100" y="7839"/>
                    <a:pt x="100" y="7706"/>
                  </a:cubicBezTo>
                  <a:cubicBezTo>
                    <a:pt x="134" y="7405"/>
                    <a:pt x="167" y="7039"/>
                    <a:pt x="200" y="6605"/>
                  </a:cubicBezTo>
                  <a:cubicBezTo>
                    <a:pt x="267" y="6071"/>
                    <a:pt x="334" y="5537"/>
                    <a:pt x="434" y="5004"/>
                  </a:cubicBezTo>
                  <a:cubicBezTo>
                    <a:pt x="601" y="4370"/>
                    <a:pt x="767" y="3736"/>
                    <a:pt x="1034" y="3102"/>
                  </a:cubicBezTo>
                  <a:cubicBezTo>
                    <a:pt x="1268" y="2502"/>
                    <a:pt x="1601" y="1935"/>
                    <a:pt x="2002" y="1401"/>
                  </a:cubicBezTo>
                  <a:cubicBezTo>
                    <a:pt x="2302" y="968"/>
                    <a:pt x="2735" y="634"/>
                    <a:pt x="3202" y="400"/>
                  </a:cubicBezTo>
                  <a:cubicBezTo>
                    <a:pt x="3536" y="234"/>
                    <a:pt x="3870" y="134"/>
                    <a:pt x="4236" y="67"/>
                  </a:cubicBezTo>
                  <a:cubicBezTo>
                    <a:pt x="4370" y="67"/>
                    <a:pt x="4503" y="34"/>
                    <a:pt x="46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7"/>
            <p:cNvSpPr/>
            <p:nvPr/>
          </p:nvSpPr>
          <p:spPr>
            <a:xfrm>
              <a:off x="5395700" y="4561200"/>
              <a:ext cx="53375" cy="451200"/>
            </a:xfrm>
            <a:custGeom>
              <a:avLst/>
              <a:gdLst/>
              <a:ahLst/>
              <a:cxnLst/>
              <a:rect l="l" t="t" r="r" b="b"/>
              <a:pathLst>
                <a:path w="2135" h="18048" extrusionOk="0">
                  <a:moveTo>
                    <a:pt x="2135" y="1"/>
                  </a:moveTo>
                  <a:lnTo>
                    <a:pt x="2135" y="1"/>
                  </a:lnTo>
                  <a:cubicBezTo>
                    <a:pt x="2102" y="68"/>
                    <a:pt x="2102" y="101"/>
                    <a:pt x="2068" y="168"/>
                  </a:cubicBezTo>
                  <a:lnTo>
                    <a:pt x="1935" y="668"/>
                  </a:lnTo>
                  <a:cubicBezTo>
                    <a:pt x="1868" y="901"/>
                    <a:pt x="1801" y="1168"/>
                    <a:pt x="1701" y="1502"/>
                  </a:cubicBezTo>
                  <a:cubicBezTo>
                    <a:pt x="1635" y="1802"/>
                    <a:pt x="1535" y="2169"/>
                    <a:pt x="1434" y="2569"/>
                  </a:cubicBezTo>
                  <a:cubicBezTo>
                    <a:pt x="1001" y="4671"/>
                    <a:pt x="667" y="6806"/>
                    <a:pt x="434" y="8941"/>
                  </a:cubicBezTo>
                  <a:cubicBezTo>
                    <a:pt x="167" y="11442"/>
                    <a:pt x="0" y="13711"/>
                    <a:pt x="0" y="15378"/>
                  </a:cubicBezTo>
                  <a:cubicBezTo>
                    <a:pt x="0" y="16212"/>
                    <a:pt x="0" y="16846"/>
                    <a:pt x="33" y="17313"/>
                  </a:cubicBezTo>
                  <a:cubicBezTo>
                    <a:pt x="33" y="17547"/>
                    <a:pt x="67" y="17713"/>
                    <a:pt x="67" y="17847"/>
                  </a:cubicBezTo>
                  <a:cubicBezTo>
                    <a:pt x="67" y="17914"/>
                    <a:pt x="100" y="17980"/>
                    <a:pt x="100" y="18047"/>
                  </a:cubicBezTo>
                  <a:cubicBezTo>
                    <a:pt x="134" y="17980"/>
                    <a:pt x="134" y="17914"/>
                    <a:pt x="100" y="17847"/>
                  </a:cubicBezTo>
                  <a:lnTo>
                    <a:pt x="100" y="17347"/>
                  </a:lnTo>
                  <a:cubicBezTo>
                    <a:pt x="100" y="16880"/>
                    <a:pt x="100" y="16212"/>
                    <a:pt x="134" y="15378"/>
                  </a:cubicBezTo>
                  <a:cubicBezTo>
                    <a:pt x="167" y="13744"/>
                    <a:pt x="334" y="11476"/>
                    <a:pt x="601" y="8974"/>
                  </a:cubicBezTo>
                  <a:cubicBezTo>
                    <a:pt x="867" y="6472"/>
                    <a:pt x="1234" y="4237"/>
                    <a:pt x="1568" y="2603"/>
                  </a:cubicBezTo>
                  <a:cubicBezTo>
                    <a:pt x="1635" y="2202"/>
                    <a:pt x="1735" y="1835"/>
                    <a:pt x="1801" y="1535"/>
                  </a:cubicBezTo>
                  <a:cubicBezTo>
                    <a:pt x="1868" y="1202"/>
                    <a:pt x="1935" y="935"/>
                    <a:pt x="2002" y="701"/>
                  </a:cubicBezTo>
                  <a:lnTo>
                    <a:pt x="2102" y="168"/>
                  </a:lnTo>
                  <a:cubicBezTo>
                    <a:pt x="2135" y="134"/>
                    <a:pt x="2135" y="68"/>
                    <a:pt x="2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7"/>
            <p:cNvSpPr/>
            <p:nvPr/>
          </p:nvSpPr>
          <p:spPr>
            <a:xfrm>
              <a:off x="5252250" y="4595400"/>
              <a:ext cx="146800" cy="306900"/>
            </a:xfrm>
            <a:custGeom>
              <a:avLst/>
              <a:gdLst/>
              <a:ahLst/>
              <a:cxnLst/>
              <a:rect l="l" t="t" r="r" b="b"/>
              <a:pathLst>
                <a:path w="5872" h="12276" extrusionOk="0">
                  <a:moveTo>
                    <a:pt x="1" y="0"/>
                  </a:moveTo>
                  <a:lnTo>
                    <a:pt x="1" y="0"/>
                  </a:lnTo>
                  <a:cubicBezTo>
                    <a:pt x="534" y="434"/>
                    <a:pt x="1035" y="868"/>
                    <a:pt x="1502" y="1368"/>
                  </a:cubicBezTo>
                  <a:cubicBezTo>
                    <a:pt x="2603" y="2602"/>
                    <a:pt x="3503" y="4003"/>
                    <a:pt x="4137" y="5538"/>
                  </a:cubicBezTo>
                  <a:cubicBezTo>
                    <a:pt x="4504" y="6372"/>
                    <a:pt x="4804" y="7239"/>
                    <a:pt x="5071" y="8106"/>
                  </a:cubicBezTo>
                  <a:cubicBezTo>
                    <a:pt x="5304" y="8907"/>
                    <a:pt x="5438" y="9641"/>
                    <a:pt x="5571" y="10274"/>
                  </a:cubicBezTo>
                  <a:cubicBezTo>
                    <a:pt x="5705" y="10875"/>
                    <a:pt x="5771" y="11409"/>
                    <a:pt x="5805" y="11742"/>
                  </a:cubicBezTo>
                  <a:cubicBezTo>
                    <a:pt x="5805" y="11942"/>
                    <a:pt x="5838" y="12109"/>
                    <a:pt x="5872" y="12276"/>
                  </a:cubicBezTo>
                  <a:cubicBezTo>
                    <a:pt x="5872" y="12109"/>
                    <a:pt x="5872" y="11909"/>
                    <a:pt x="5872" y="11742"/>
                  </a:cubicBezTo>
                  <a:cubicBezTo>
                    <a:pt x="5838" y="11375"/>
                    <a:pt x="5805" y="10875"/>
                    <a:pt x="5705" y="10241"/>
                  </a:cubicBezTo>
                  <a:cubicBezTo>
                    <a:pt x="5571" y="9507"/>
                    <a:pt x="5405" y="8773"/>
                    <a:pt x="5204" y="8040"/>
                  </a:cubicBezTo>
                  <a:cubicBezTo>
                    <a:pt x="4971" y="7172"/>
                    <a:pt x="4637" y="6305"/>
                    <a:pt x="4270" y="5471"/>
                  </a:cubicBezTo>
                  <a:cubicBezTo>
                    <a:pt x="3637" y="3903"/>
                    <a:pt x="2736" y="2502"/>
                    <a:pt x="1602" y="1301"/>
                  </a:cubicBezTo>
                  <a:cubicBezTo>
                    <a:pt x="1402" y="1068"/>
                    <a:pt x="1202" y="868"/>
                    <a:pt x="968" y="701"/>
                  </a:cubicBezTo>
                  <a:cubicBezTo>
                    <a:pt x="868" y="634"/>
                    <a:pt x="801" y="534"/>
                    <a:pt x="701" y="467"/>
                  </a:cubicBezTo>
                  <a:lnTo>
                    <a:pt x="468" y="301"/>
                  </a:lnTo>
                  <a:cubicBezTo>
                    <a:pt x="301" y="201"/>
                    <a:pt x="134" y="1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7"/>
            <p:cNvSpPr/>
            <p:nvPr/>
          </p:nvSpPr>
          <p:spPr>
            <a:xfrm>
              <a:off x="2059150" y="3917425"/>
              <a:ext cx="537900" cy="1046600"/>
            </a:xfrm>
            <a:custGeom>
              <a:avLst/>
              <a:gdLst/>
              <a:ahLst/>
              <a:cxnLst/>
              <a:rect l="l" t="t" r="r" b="b"/>
              <a:pathLst>
                <a:path w="21516" h="41864" extrusionOk="0">
                  <a:moveTo>
                    <a:pt x="6205" y="0"/>
                  </a:moveTo>
                  <a:lnTo>
                    <a:pt x="6205" y="0"/>
                  </a:lnTo>
                  <a:cubicBezTo>
                    <a:pt x="6150" y="12"/>
                    <a:pt x="6095" y="26"/>
                    <a:pt x="6041" y="43"/>
                  </a:cubicBezTo>
                  <a:lnTo>
                    <a:pt x="6041" y="43"/>
                  </a:lnTo>
                  <a:cubicBezTo>
                    <a:pt x="6097" y="30"/>
                    <a:pt x="6159" y="23"/>
                    <a:pt x="6205" y="0"/>
                  </a:cubicBezTo>
                  <a:close/>
                  <a:moveTo>
                    <a:pt x="6041" y="43"/>
                  </a:moveTo>
                  <a:lnTo>
                    <a:pt x="6041" y="43"/>
                  </a:lnTo>
                  <a:cubicBezTo>
                    <a:pt x="6017" y="49"/>
                    <a:pt x="5994" y="56"/>
                    <a:pt x="5974" y="65"/>
                  </a:cubicBezTo>
                  <a:lnTo>
                    <a:pt x="5974" y="65"/>
                  </a:lnTo>
                  <a:cubicBezTo>
                    <a:pt x="5996" y="58"/>
                    <a:pt x="6019" y="50"/>
                    <a:pt x="6041" y="43"/>
                  </a:cubicBezTo>
                  <a:close/>
                  <a:moveTo>
                    <a:pt x="5974" y="65"/>
                  </a:moveTo>
                  <a:cubicBezTo>
                    <a:pt x="5971" y="66"/>
                    <a:pt x="5968" y="67"/>
                    <a:pt x="5965" y="68"/>
                  </a:cubicBezTo>
                  <a:lnTo>
                    <a:pt x="5965" y="68"/>
                  </a:lnTo>
                  <a:cubicBezTo>
                    <a:pt x="5967" y="68"/>
                    <a:pt x="5969" y="67"/>
                    <a:pt x="5971" y="67"/>
                  </a:cubicBezTo>
                  <a:cubicBezTo>
                    <a:pt x="5972" y="66"/>
                    <a:pt x="5973" y="66"/>
                    <a:pt x="5974" y="65"/>
                  </a:cubicBezTo>
                  <a:close/>
                  <a:moveTo>
                    <a:pt x="6371" y="33"/>
                  </a:moveTo>
                  <a:cubicBezTo>
                    <a:pt x="6305" y="33"/>
                    <a:pt x="6205" y="33"/>
                    <a:pt x="6138" y="67"/>
                  </a:cubicBezTo>
                  <a:cubicBezTo>
                    <a:pt x="6224" y="50"/>
                    <a:pt x="6310" y="41"/>
                    <a:pt x="6395" y="41"/>
                  </a:cubicBezTo>
                  <a:cubicBezTo>
                    <a:pt x="6639" y="41"/>
                    <a:pt x="6874" y="110"/>
                    <a:pt x="7072" y="234"/>
                  </a:cubicBezTo>
                  <a:cubicBezTo>
                    <a:pt x="7439" y="400"/>
                    <a:pt x="7739" y="667"/>
                    <a:pt x="7973" y="967"/>
                  </a:cubicBezTo>
                  <a:cubicBezTo>
                    <a:pt x="8273" y="1401"/>
                    <a:pt x="8540" y="1868"/>
                    <a:pt x="8706" y="2368"/>
                  </a:cubicBezTo>
                  <a:cubicBezTo>
                    <a:pt x="9140" y="3536"/>
                    <a:pt x="9340" y="5004"/>
                    <a:pt x="9540" y="6772"/>
                  </a:cubicBezTo>
                  <a:cubicBezTo>
                    <a:pt x="9774" y="8506"/>
                    <a:pt x="10007" y="10508"/>
                    <a:pt x="10074" y="12776"/>
                  </a:cubicBezTo>
                  <a:cubicBezTo>
                    <a:pt x="10107" y="12943"/>
                    <a:pt x="10207" y="13143"/>
                    <a:pt x="10341" y="13310"/>
                  </a:cubicBezTo>
                  <a:cubicBezTo>
                    <a:pt x="10474" y="13476"/>
                    <a:pt x="10674" y="13610"/>
                    <a:pt x="10875" y="13643"/>
                  </a:cubicBezTo>
                  <a:cubicBezTo>
                    <a:pt x="11108" y="13610"/>
                    <a:pt x="11308" y="13576"/>
                    <a:pt x="11475" y="13443"/>
                  </a:cubicBezTo>
                  <a:cubicBezTo>
                    <a:pt x="11675" y="13343"/>
                    <a:pt x="11842" y="13209"/>
                    <a:pt x="12009" y="13109"/>
                  </a:cubicBezTo>
                  <a:cubicBezTo>
                    <a:pt x="12342" y="12876"/>
                    <a:pt x="12709" y="12642"/>
                    <a:pt x="13076" y="12442"/>
                  </a:cubicBezTo>
                  <a:cubicBezTo>
                    <a:pt x="13345" y="12296"/>
                    <a:pt x="13649" y="12203"/>
                    <a:pt x="13950" y="12203"/>
                  </a:cubicBezTo>
                  <a:cubicBezTo>
                    <a:pt x="14060" y="12203"/>
                    <a:pt x="14170" y="12215"/>
                    <a:pt x="14277" y="12242"/>
                  </a:cubicBezTo>
                  <a:cubicBezTo>
                    <a:pt x="14677" y="12409"/>
                    <a:pt x="14978" y="12742"/>
                    <a:pt x="15111" y="13143"/>
                  </a:cubicBezTo>
                  <a:cubicBezTo>
                    <a:pt x="15244" y="13576"/>
                    <a:pt x="15278" y="14043"/>
                    <a:pt x="15178" y="14477"/>
                  </a:cubicBezTo>
                  <a:cubicBezTo>
                    <a:pt x="15011" y="15411"/>
                    <a:pt x="14577" y="16245"/>
                    <a:pt x="14177" y="17179"/>
                  </a:cubicBezTo>
                  <a:lnTo>
                    <a:pt x="12976" y="19948"/>
                  </a:lnTo>
                  <a:lnTo>
                    <a:pt x="12376" y="21415"/>
                  </a:lnTo>
                  <a:cubicBezTo>
                    <a:pt x="12242" y="21649"/>
                    <a:pt x="12142" y="21882"/>
                    <a:pt x="12042" y="22149"/>
                  </a:cubicBezTo>
                  <a:cubicBezTo>
                    <a:pt x="11909" y="22383"/>
                    <a:pt x="11875" y="22683"/>
                    <a:pt x="11942" y="22983"/>
                  </a:cubicBezTo>
                  <a:cubicBezTo>
                    <a:pt x="12000" y="23128"/>
                    <a:pt x="12134" y="23223"/>
                    <a:pt x="12300" y="23223"/>
                  </a:cubicBezTo>
                  <a:cubicBezTo>
                    <a:pt x="12325" y="23223"/>
                    <a:pt x="12350" y="23221"/>
                    <a:pt x="12376" y="23217"/>
                  </a:cubicBezTo>
                  <a:cubicBezTo>
                    <a:pt x="12509" y="23217"/>
                    <a:pt x="12643" y="23183"/>
                    <a:pt x="12776" y="23117"/>
                  </a:cubicBezTo>
                  <a:lnTo>
                    <a:pt x="13543" y="22783"/>
                  </a:lnTo>
                  <a:cubicBezTo>
                    <a:pt x="14044" y="22549"/>
                    <a:pt x="14544" y="22349"/>
                    <a:pt x="15078" y="22183"/>
                  </a:cubicBezTo>
                  <a:cubicBezTo>
                    <a:pt x="15611" y="21982"/>
                    <a:pt x="16178" y="21882"/>
                    <a:pt x="16712" y="21882"/>
                  </a:cubicBezTo>
                  <a:cubicBezTo>
                    <a:pt x="16741" y="21881"/>
                    <a:pt x="16769" y="21880"/>
                    <a:pt x="16798" y="21880"/>
                  </a:cubicBezTo>
                  <a:cubicBezTo>
                    <a:pt x="17332" y="21880"/>
                    <a:pt x="17825" y="22174"/>
                    <a:pt x="18046" y="22650"/>
                  </a:cubicBezTo>
                  <a:cubicBezTo>
                    <a:pt x="18247" y="23183"/>
                    <a:pt x="18280" y="23784"/>
                    <a:pt x="18113" y="24317"/>
                  </a:cubicBezTo>
                  <a:cubicBezTo>
                    <a:pt x="17980" y="24885"/>
                    <a:pt x="17813" y="25452"/>
                    <a:pt x="17579" y="25985"/>
                  </a:cubicBezTo>
                  <a:cubicBezTo>
                    <a:pt x="17079" y="27086"/>
                    <a:pt x="16479" y="28154"/>
                    <a:pt x="15811" y="29188"/>
                  </a:cubicBezTo>
                  <a:cubicBezTo>
                    <a:pt x="15645" y="29454"/>
                    <a:pt x="15478" y="29721"/>
                    <a:pt x="15344" y="30022"/>
                  </a:cubicBezTo>
                  <a:cubicBezTo>
                    <a:pt x="15278" y="30188"/>
                    <a:pt x="15278" y="30388"/>
                    <a:pt x="15344" y="30555"/>
                  </a:cubicBezTo>
                  <a:cubicBezTo>
                    <a:pt x="15378" y="30589"/>
                    <a:pt x="15378" y="30622"/>
                    <a:pt x="15411" y="30689"/>
                  </a:cubicBezTo>
                  <a:cubicBezTo>
                    <a:pt x="15445" y="30722"/>
                    <a:pt x="15478" y="30755"/>
                    <a:pt x="15545" y="30789"/>
                  </a:cubicBezTo>
                  <a:cubicBezTo>
                    <a:pt x="15595" y="30805"/>
                    <a:pt x="15645" y="30814"/>
                    <a:pt x="15695" y="30814"/>
                  </a:cubicBezTo>
                  <a:cubicBezTo>
                    <a:pt x="15745" y="30814"/>
                    <a:pt x="15795" y="30805"/>
                    <a:pt x="15845" y="30789"/>
                  </a:cubicBezTo>
                  <a:cubicBezTo>
                    <a:pt x="16445" y="30522"/>
                    <a:pt x="17012" y="30222"/>
                    <a:pt x="17546" y="29888"/>
                  </a:cubicBezTo>
                  <a:cubicBezTo>
                    <a:pt x="18080" y="29555"/>
                    <a:pt x="18647" y="29288"/>
                    <a:pt x="19247" y="29054"/>
                  </a:cubicBezTo>
                  <a:cubicBezTo>
                    <a:pt x="19547" y="28954"/>
                    <a:pt x="19848" y="28887"/>
                    <a:pt x="20148" y="28854"/>
                  </a:cubicBezTo>
                  <a:cubicBezTo>
                    <a:pt x="20179" y="28851"/>
                    <a:pt x="20210" y="28849"/>
                    <a:pt x="20241" y="28849"/>
                  </a:cubicBezTo>
                  <a:cubicBezTo>
                    <a:pt x="20509" y="28849"/>
                    <a:pt x="20769" y="28975"/>
                    <a:pt x="20948" y="29154"/>
                  </a:cubicBezTo>
                  <a:cubicBezTo>
                    <a:pt x="21149" y="29388"/>
                    <a:pt x="21282" y="29688"/>
                    <a:pt x="21249" y="29988"/>
                  </a:cubicBezTo>
                  <a:cubicBezTo>
                    <a:pt x="21282" y="30288"/>
                    <a:pt x="21249" y="30622"/>
                    <a:pt x="21182" y="30922"/>
                  </a:cubicBezTo>
                  <a:cubicBezTo>
                    <a:pt x="21015" y="31556"/>
                    <a:pt x="20782" y="32190"/>
                    <a:pt x="20515" y="32757"/>
                  </a:cubicBezTo>
                  <a:cubicBezTo>
                    <a:pt x="19914" y="33958"/>
                    <a:pt x="19147" y="35092"/>
                    <a:pt x="18280" y="36093"/>
                  </a:cubicBezTo>
                  <a:cubicBezTo>
                    <a:pt x="17413" y="37160"/>
                    <a:pt x="16479" y="38127"/>
                    <a:pt x="15478" y="39061"/>
                  </a:cubicBezTo>
                  <a:cubicBezTo>
                    <a:pt x="14978" y="39528"/>
                    <a:pt x="14444" y="39962"/>
                    <a:pt x="13877" y="40362"/>
                  </a:cubicBezTo>
                  <a:lnTo>
                    <a:pt x="12264" y="41646"/>
                  </a:lnTo>
                  <a:lnTo>
                    <a:pt x="12264" y="41646"/>
                  </a:lnTo>
                  <a:lnTo>
                    <a:pt x="10374" y="40896"/>
                  </a:lnTo>
                  <a:cubicBezTo>
                    <a:pt x="9707" y="40662"/>
                    <a:pt x="9073" y="40396"/>
                    <a:pt x="8440" y="40129"/>
                  </a:cubicBezTo>
                  <a:cubicBezTo>
                    <a:pt x="7205" y="39528"/>
                    <a:pt x="6038" y="38861"/>
                    <a:pt x="4904" y="38094"/>
                  </a:cubicBezTo>
                  <a:cubicBezTo>
                    <a:pt x="3770" y="37360"/>
                    <a:pt x="2735" y="36526"/>
                    <a:pt x="1835" y="35559"/>
                  </a:cubicBezTo>
                  <a:cubicBezTo>
                    <a:pt x="1368" y="35058"/>
                    <a:pt x="968" y="34558"/>
                    <a:pt x="667" y="33991"/>
                  </a:cubicBezTo>
                  <a:cubicBezTo>
                    <a:pt x="501" y="33691"/>
                    <a:pt x="367" y="33391"/>
                    <a:pt x="300" y="33090"/>
                  </a:cubicBezTo>
                  <a:cubicBezTo>
                    <a:pt x="200" y="32790"/>
                    <a:pt x="234" y="32490"/>
                    <a:pt x="334" y="32223"/>
                  </a:cubicBezTo>
                  <a:cubicBezTo>
                    <a:pt x="501" y="31956"/>
                    <a:pt x="734" y="31756"/>
                    <a:pt x="1034" y="31689"/>
                  </a:cubicBezTo>
                  <a:cubicBezTo>
                    <a:pt x="1254" y="31641"/>
                    <a:pt x="1492" y="31610"/>
                    <a:pt x="1721" y="31610"/>
                  </a:cubicBezTo>
                  <a:cubicBezTo>
                    <a:pt x="1805" y="31610"/>
                    <a:pt x="1888" y="31614"/>
                    <a:pt x="1968" y="31623"/>
                  </a:cubicBezTo>
                  <a:cubicBezTo>
                    <a:pt x="2602" y="31656"/>
                    <a:pt x="3236" y="31756"/>
                    <a:pt x="3836" y="31923"/>
                  </a:cubicBezTo>
                  <a:cubicBezTo>
                    <a:pt x="4437" y="32090"/>
                    <a:pt x="5070" y="32223"/>
                    <a:pt x="5738" y="32290"/>
                  </a:cubicBezTo>
                  <a:cubicBezTo>
                    <a:pt x="5764" y="32299"/>
                    <a:pt x="5791" y="32303"/>
                    <a:pt x="5817" y="32303"/>
                  </a:cubicBezTo>
                  <a:cubicBezTo>
                    <a:pt x="5889" y="32303"/>
                    <a:pt x="5956" y="32272"/>
                    <a:pt x="6004" y="32223"/>
                  </a:cubicBezTo>
                  <a:cubicBezTo>
                    <a:pt x="6038" y="32156"/>
                    <a:pt x="6071" y="32123"/>
                    <a:pt x="6105" y="32090"/>
                  </a:cubicBezTo>
                  <a:cubicBezTo>
                    <a:pt x="6105" y="32023"/>
                    <a:pt x="6138" y="31990"/>
                    <a:pt x="6138" y="31956"/>
                  </a:cubicBezTo>
                  <a:cubicBezTo>
                    <a:pt x="6138" y="31756"/>
                    <a:pt x="6105" y="31556"/>
                    <a:pt x="5971" y="31423"/>
                  </a:cubicBezTo>
                  <a:cubicBezTo>
                    <a:pt x="5771" y="31189"/>
                    <a:pt x="5537" y="30956"/>
                    <a:pt x="5271" y="30789"/>
                  </a:cubicBezTo>
                  <a:cubicBezTo>
                    <a:pt x="4370" y="29988"/>
                    <a:pt x="3503" y="29121"/>
                    <a:pt x="2702" y="28220"/>
                  </a:cubicBezTo>
                  <a:cubicBezTo>
                    <a:pt x="2302" y="27753"/>
                    <a:pt x="1968" y="27286"/>
                    <a:pt x="1668" y="26753"/>
                  </a:cubicBezTo>
                  <a:cubicBezTo>
                    <a:pt x="1368" y="26286"/>
                    <a:pt x="1234" y="25718"/>
                    <a:pt x="1268" y="25151"/>
                  </a:cubicBezTo>
                  <a:cubicBezTo>
                    <a:pt x="1368" y="24584"/>
                    <a:pt x="1768" y="24151"/>
                    <a:pt x="2335" y="24051"/>
                  </a:cubicBezTo>
                  <a:cubicBezTo>
                    <a:pt x="2869" y="23884"/>
                    <a:pt x="3436" y="23817"/>
                    <a:pt x="4003" y="23817"/>
                  </a:cubicBezTo>
                  <a:cubicBezTo>
                    <a:pt x="4537" y="23850"/>
                    <a:pt x="5104" y="23884"/>
                    <a:pt x="5671" y="23951"/>
                  </a:cubicBezTo>
                  <a:lnTo>
                    <a:pt x="6505" y="24051"/>
                  </a:lnTo>
                  <a:cubicBezTo>
                    <a:pt x="6572" y="24067"/>
                    <a:pt x="6647" y="24076"/>
                    <a:pt x="6722" y="24076"/>
                  </a:cubicBezTo>
                  <a:cubicBezTo>
                    <a:pt x="6797" y="24076"/>
                    <a:pt x="6872" y="24067"/>
                    <a:pt x="6938" y="24051"/>
                  </a:cubicBezTo>
                  <a:cubicBezTo>
                    <a:pt x="7105" y="24017"/>
                    <a:pt x="7239" y="23884"/>
                    <a:pt x="7239" y="23717"/>
                  </a:cubicBezTo>
                  <a:cubicBezTo>
                    <a:pt x="7272" y="23417"/>
                    <a:pt x="7139" y="23117"/>
                    <a:pt x="6905" y="22916"/>
                  </a:cubicBezTo>
                  <a:lnTo>
                    <a:pt x="6405" y="22316"/>
                  </a:lnTo>
                  <a:lnTo>
                    <a:pt x="5404" y="21115"/>
                  </a:lnTo>
                  <a:lnTo>
                    <a:pt x="3436" y="18780"/>
                  </a:lnTo>
                  <a:cubicBezTo>
                    <a:pt x="2802" y="18013"/>
                    <a:pt x="2135" y="17312"/>
                    <a:pt x="1701" y="16478"/>
                  </a:cubicBezTo>
                  <a:cubicBezTo>
                    <a:pt x="1501" y="16078"/>
                    <a:pt x="1368" y="15645"/>
                    <a:pt x="1401" y="15211"/>
                  </a:cubicBezTo>
                  <a:cubicBezTo>
                    <a:pt x="1401" y="14777"/>
                    <a:pt x="1601" y="14377"/>
                    <a:pt x="1935" y="14077"/>
                  </a:cubicBezTo>
                  <a:cubicBezTo>
                    <a:pt x="2170" y="13948"/>
                    <a:pt x="2433" y="13889"/>
                    <a:pt x="2705" y="13889"/>
                  </a:cubicBezTo>
                  <a:cubicBezTo>
                    <a:pt x="2858" y="13889"/>
                    <a:pt x="3013" y="13907"/>
                    <a:pt x="3169" y="13943"/>
                  </a:cubicBezTo>
                  <a:cubicBezTo>
                    <a:pt x="3569" y="14010"/>
                    <a:pt x="3970" y="14110"/>
                    <a:pt x="4370" y="14244"/>
                  </a:cubicBezTo>
                  <a:cubicBezTo>
                    <a:pt x="4570" y="14310"/>
                    <a:pt x="4770" y="14377"/>
                    <a:pt x="4970" y="14444"/>
                  </a:cubicBezTo>
                  <a:cubicBezTo>
                    <a:pt x="5070" y="14460"/>
                    <a:pt x="5179" y="14469"/>
                    <a:pt x="5287" y="14469"/>
                  </a:cubicBezTo>
                  <a:cubicBezTo>
                    <a:pt x="5396" y="14469"/>
                    <a:pt x="5504" y="14460"/>
                    <a:pt x="5604" y="14444"/>
                  </a:cubicBezTo>
                  <a:cubicBezTo>
                    <a:pt x="5804" y="14344"/>
                    <a:pt x="5971" y="14177"/>
                    <a:pt x="6038" y="13977"/>
                  </a:cubicBezTo>
                  <a:cubicBezTo>
                    <a:pt x="6105" y="13777"/>
                    <a:pt x="6138" y="13576"/>
                    <a:pt x="6138" y="13376"/>
                  </a:cubicBezTo>
                  <a:cubicBezTo>
                    <a:pt x="5638" y="11408"/>
                    <a:pt x="5237" y="9407"/>
                    <a:pt x="4937" y="7405"/>
                  </a:cubicBezTo>
                  <a:cubicBezTo>
                    <a:pt x="4637" y="5938"/>
                    <a:pt x="4470" y="4470"/>
                    <a:pt x="4470" y="2969"/>
                  </a:cubicBezTo>
                  <a:cubicBezTo>
                    <a:pt x="4503" y="2435"/>
                    <a:pt x="4603" y="1901"/>
                    <a:pt x="4770" y="1401"/>
                  </a:cubicBezTo>
                  <a:cubicBezTo>
                    <a:pt x="4904" y="1034"/>
                    <a:pt x="5104" y="701"/>
                    <a:pt x="5371" y="434"/>
                  </a:cubicBezTo>
                  <a:cubicBezTo>
                    <a:pt x="5542" y="263"/>
                    <a:pt x="5749" y="145"/>
                    <a:pt x="5965" y="68"/>
                  </a:cubicBezTo>
                  <a:lnTo>
                    <a:pt x="5965" y="68"/>
                  </a:lnTo>
                  <a:cubicBezTo>
                    <a:pt x="5734" y="135"/>
                    <a:pt x="5536" y="235"/>
                    <a:pt x="5337" y="400"/>
                  </a:cubicBezTo>
                  <a:cubicBezTo>
                    <a:pt x="5070" y="701"/>
                    <a:pt x="4837" y="1034"/>
                    <a:pt x="4737" y="1401"/>
                  </a:cubicBezTo>
                  <a:cubicBezTo>
                    <a:pt x="4537" y="1901"/>
                    <a:pt x="4437" y="2435"/>
                    <a:pt x="4403" y="2969"/>
                  </a:cubicBezTo>
                  <a:cubicBezTo>
                    <a:pt x="4403" y="4470"/>
                    <a:pt x="4537" y="5971"/>
                    <a:pt x="4837" y="7439"/>
                  </a:cubicBezTo>
                  <a:cubicBezTo>
                    <a:pt x="5137" y="9407"/>
                    <a:pt x="5537" y="11408"/>
                    <a:pt x="6038" y="13343"/>
                  </a:cubicBezTo>
                  <a:cubicBezTo>
                    <a:pt x="6038" y="13710"/>
                    <a:pt x="5938" y="14143"/>
                    <a:pt x="5571" y="14277"/>
                  </a:cubicBezTo>
                  <a:cubicBezTo>
                    <a:pt x="5487" y="14294"/>
                    <a:pt x="5396" y="14302"/>
                    <a:pt x="5304" y="14302"/>
                  </a:cubicBezTo>
                  <a:cubicBezTo>
                    <a:pt x="5212" y="14302"/>
                    <a:pt x="5120" y="14294"/>
                    <a:pt x="5037" y="14277"/>
                  </a:cubicBezTo>
                  <a:cubicBezTo>
                    <a:pt x="4837" y="14244"/>
                    <a:pt x="4637" y="14177"/>
                    <a:pt x="4437" y="14110"/>
                  </a:cubicBezTo>
                  <a:cubicBezTo>
                    <a:pt x="4036" y="13977"/>
                    <a:pt x="3603" y="13843"/>
                    <a:pt x="3202" y="13777"/>
                  </a:cubicBezTo>
                  <a:cubicBezTo>
                    <a:pt x="3037" y="13729"/>
                    <a:pt x="2872" y="13707"/>
                    <a:pt x="2709" y="13707"/>
                  </a:cubicBezTo>
                  <a:cubicBezTo>
                    <a:pt x="2413" y="13707"/>
                    <a:pt x="2127" y="13781"/>
                    <a:pt x="1868" y="13910"/>
                  </a:cubicBezTo>
                  <a:cubicBezTo>
                    <a:pt x="1501" y="14210"/>
                    <a:pt x="1268" y="14677"/>
                    <a:pt x="1234" y="15144"/>
                  </a:cubicBezTo>
                  <a:cubicBezTo>
                    <a:pt x="1234" y="15611"/>
                    <a:pt x="1368" y="16112"/>
                    <a:pt x="1568" y="16512"/>
                  </a:cubicBezTo>
                  <a:cubicBezTo>
                    <a:pt x="2002" y="17379"/>
                    <a:pt x="2702" y="18080"/>
                    <a:pt x="3336" y="18847"/>
                  </a:cubicBezTo>
                  <a:lnTo>
                    <a:pt x="5271" y="21182"/>
                  </a:lnTo>
                  <a:lnTo>
                    <a:pt x="6271" y="22383"/>
                  </a:lnTo>
                  <a:cubicBezTo>
                    <a:pt x="6471" y="22583"/>
                    <a:pt x="6638" y="22783"/>
                    <a:pt x="6805" y="22983"/>
                  </a:cubicBezTo>
                  <a:cubicBezTo>
                    <a:pt x="6872" y="23083"/>
                    <a:pt x="6972" y="23183"/>
                    <a:pt x="7005" y="23317"/>
                  </a:cubicBezTo>
                  <a:cubicBezTo>
                    <a:pt x="7072" y="23417"/>
                    <a:pt x="7105" y="23517"/>
                    <a:pt x="7105" y="23650"/>
                  </a:cubicBezTo>
                  <a:cubicBezTo>
                    <a:pt x="7080" y="23800"/>
                    <a:pt x="6905" y="23875"/>
                    <a:pt x="6721" y="23875"/>
                  </a:cubicBezTo>
                  <a:cubicBezTo>
                    <a:pt x="6659" y="23875"/>
                    <a:pt x="6597" y="23867"/>
                    <a:pt x="6538" y="23850"/>
                  </a:cubicBezTo>
                  <a:lnTo>
                    <a:pt x="5704" y="23750"/>
                  </a:lnTo>
                  <a:cubicBezTo>
                    <a:pt x="5137" y="23684"/>
                    <a:pt x="4603" y="23650"/>
                    <a:pt x="4036" y="23617"/>
                  </a:cubicBezTo>
                  <a:cubicBezTo>
                    <a:pt x="3469" y="23617"/>
                    <a:pt x="2869" y="23684"/>
                    <a:pt x="2302" y="23817"/>
                  </a:cubicBezTo>
                  <a:cubicBezTo>
                    <a:pt x="2035" y="23917"/>
                    <a:pt x="1768" y="24084"/>
                    <a:pt x="1535" y="24284"/>
                  </a:cubicBezTo>
                  <a:cubicBezTo>
                    <a:pt x="1301" y="24484"/>
                    <a:pt x="1168" y="24784"/>
                    <a:pt x="1134" y="25118"/>
                  </a:cubicBezTo>
                  <a:cubicBezTo>
                    <a:pt x="1068" y="25718"/>
                    <a:pt x="1234" y="26319"/>
                    <a:pt x="1535" y="26853"/>
                  </a:cubicBezTo>
                  <a:cubicBezTo>
                    <a:pt x="1835" y="27386"/>
                    <a:pt x="2168" y="27887"/>
                    <a:pt x="2569" y="28320"/>
                  </a:cubicBezTo>
                  <a:cubicBezTo>
                    <a:pt x="3369" y="29254"/>
                    <a:pt x="4237" y="30122"/>
                    <a:pt x="5171" y="30922"/>
                  </a:cubicBezTo>
                  <a:cubicBezTo>
                    <a:pt x="5437" y="31122"/>
                    <a:pt x="5638" y="31322"/>
                    <a:pt x="5838" y="31556"/>
                  </a:cubicBezTo>
                  <a:cubicBezTo>
                    <a:pt x="5938" y="31656"/>
                    <a:pt x="5971" y="31756"/>
                    <a:pt x="5938" y="31890"/>
                  </a:cubicBezTo>
                  <a:cubicBezTo>
                    <a:pt x="5938" y="31923"/>
                    <a:pt x="5938" y="31956"/>
                    <a:pt x="5938" y="31990"/>
                  </a:cubicBezTo>
                  <a:cubicBezTo>
                    <a:pt x="5904" y="32023"/>
                    <a:pt x="5904" y="32056"/>
                    <a:pt x="5904" y="32056"/>
                  </a:cubicBezTo>
                  <a:cubicBezTo>
                    <a:pt x="5838" y="32090"/>
                    <a:pt x="5804" y="32090"/>
                    <a:pt x="5738" y="32090"/>
                  </a:cubicBezTo>
                  <a:cubicBezTo>
                    <a:pt x="5137" y="32023"/>
                    <a:pt x="4503" y="31890"/>
                    <a:pt x="3903" y="31723"/>
                  </a:cubicBezTo>
                  <a:cubicBezTo>
                    <a:pt x="3303" y="31556"/>
                    <a:pt x="2635" y="31456"/>
                    <a:pt x="2002" y="31389"/>
                  </a:cubicBezTo>
                  <a:cubicBezTo>
                    <a:pt x="1668" y="31389"/>
                    <a:pt x="1334" y="31423"/>
                    <a:pt x="1001" y="31489"/>
                  </a:cubicBezTo>
                  <a:cubicBezTo>
                    <a:pt x="667" y="31556"/>
                    <a:pt x="367" y="31789"/>
                    <a:pt x="167" y="32123"/>
                  </a:cubicBezTo>
                  <a:cubicBezTo>
                    <a:pt x="34" y="32423"/>
                    <a:pt x="0" y="32790"/>
                    <a:pt x="100" y="33124"/>
                  </a:cubicBezTo>
                  <a:cubicBezTo>
                    <a:pt x="200" y="33457"/>
                    <a:pt x="334" y="33791"/>
                    <a:pt x="501" y="34058"/>
                  </a:cubicBezTo>
                  <a:cubicBezTo>
                    <a:pt x="834" y="34658"/>
                    <a:pt x="1234" y="35192"/>
                    <a:pt x="1701" y="35692"/>
                  </a:cubicBezTo>
                  <a:cubicBezTo>
                    <a:pt x="2602" y="36660"/>
                    <a:pt x="3669" y="37527"/>
                    <a:pt x="4804" y="38261"/>
                  </a:cubicBezTo>
                  <a:cubicBezTo>
                    <a:pt x="5938" y="39028"/>
                    <a:pt x="7139" y="39728"/>
                    <a:pt x="8373" y="40296"/>
                  </a:cubicBezTo>
                  <a:cubicBezTo>
                    <a:pt x="9007" y="40596"/>
                    <a:pt x="9640" y="40863"/>
                    <a:pt x="10308" y="41096"/>
                  </a:cubicBezTo>
                  <a:lnTo>
                    <a:pt x="12242" y="41863"/>
                  </a:lnTo>
                  <a:lnTo>
                    <a:pt x="12309" y="41863"/>
                  </a:lnTo>
                  <a:lnTo>
                    <a:pt x="12376" y="41830"/>
                  </a:lnTo>
                  <a:lnTo>
                    <a:pt x="14044" y="40562"/>
                  </a:lnTo>
                  <a:cubicBezTo>
                    <a:pt x="14577" y="40162"/>
                    <a:pt x="15144" y="39728"/>
                    <a:pt x="15645" y="39261"/>
                  </a:cubicBezTo>
                  <a:cubicBezTo>
                    <a:pt x="16679" y="38361"/>
                    <a:pt x="17613" y="37360"/>
                    <a:pt x="18480" y="36293"/>
                  </a:cubicBezTo>
                  <a:cubicBezTo>
                    <a:pt x="19381" y="35259"/>
                    <a:pt x="20115" y="34124"/>
                    <a:pt x="20715" y="32924"/>
                  </a:cubicBezTo>
                  <a:cubicBezTo>
                    <a:pt x="21015" y="32323"/>
                    <a:pt x="21249" y="31689"/>
                    <a:pt x="21415" y="31056"/>
                  </a:cubicBezTo>
                  <a:cubicBezTo>
                    <a:pt x="21482" y="30722"/>
                    <a:pt x="21516" y="30388"/>
                    <a:pt x="21516" y="30055"/>
                  </a:cubicBezTo>
                  <a:cubicBezTo>
                    <a:pt x="21516" y="29688"/>
                    <a:pt x="21382" y="29354"/>
                    <a:pt x="21149" y="29088"/>
                  </a:cubicBezTo>
                  <a:cubicBezTo>
                    <a:pt x="20909" y="28848"/>
                    <a:pt x="20615" y="28716"/>
                    <a:pt x="20291" y="28716"/>
                  </a:cubicBezTo>
                  <a:cubicBezTo>
                    <a:pt x="20255" y="28716"/>
                    <a:pt x="20218" y="28717"/>
                    <a:pt x="20181" y="28721"/>
                  </a:cubicBezTo>
                  <a:cubicBezTo>
                    <a:pt x="19848" y="28721"/>
                    <a:pt x="19514" y="28787"/>
                    <a:pt x="19214" y="28921"/>
                  </a:cubicBezTo>
                  <a:cubicBezTo>
                    <a:pt x="18613" y="29154"/>
                    <a:pt x="18013" y="29421"/>
                    <a:pt x="17479" y="29755"/>
                  </a:cubicBezTo>
                  <a:cubicBezTo>
                    <a:pt x="16946" y="30088"/>
                    <a:pt x="16379" y="30388"/>
                    <a:pt x="15811" y="30622"/>
                  </a:cubicBezTo>
                  <a:cubicBezTo>
                    <a:pt x="15795" y="30639"/>
                    <a:pt x="15770" y="30647"/>
                    <a:pt x="15745" y="30647"/>
                  </a:cubicBezTo>
                  <a:cubicBezTo>
                    <a:pt x="15720" y="30647"/>
                    <a:pt x="15695" y="30639"/>
                    <a:pt x="15678" y="30622"/>
                  </a:cubicBezTo>
                  <a:cubicBezTo>
                    <a:pt x="15678" y="30629"/>
                    <a:pt x="15675" y="30631"/>
                    <a:pt x="15671" y="30631"/>
                  </a:cubicBezTo>
                  <a:cubicBezTo>
                    <a:pt x="15654" y="30631"/>
                    <a:pt x="15611" y="30589"/>
                    <a:pt x="15611" y="30589"/>
                  </a:cubicBezTo>
                  <a:cubicBezTo>
                    <a:pt x="15578" y="30555"/>
                    <a:pt x="15578" y="30522"/>
                    <a:pt x="15578" y="30489"/>
                  </a:cubicBezTo>
                  <a:cubicBezTo>
                    <a:pt x="15511" y="30388"/>
                    <a:pt x="15511" y="30255"/>
                    <a:pt x="15578" y="30122"/>
                  </a:cubicBezTo>
                  <a:cubicBezTo>
                    <a:pt x="15678" y="29855"/>
                    <a:pt x="15845" y="29588"/>
                    <a:pt x="16012" y="29354"/>
                  </a:cubicBezTo>
                  <a:cubicBezTo>
                    <a:pt x="16679" y="28320"/>
                    <a:pt x="17279" y="27220"/>
                    <a:pt x="17780" y="26119"/>
                  </a:cubicBezTo>
                  <a:cubicBezTo>
                    <a:pt x="18013" y="25552"/>
                    <a:pt x="18213" y="24985"/>
                    <a:pt x="18347" y="24384"/>
                  </a:cubicBezTo>
                  <a:cubicBezTo>
                    <a:pt x="18513" y="23817"/>
                    <a:pt x="18480" y="23183"/>
                    <a:pt x="18247" y="22616"/>
                  </a:cubicBezTo>
                  <a:cubicBezTo>
                    <a:pt x="18113" y="22316"/>
                    <a:pt x="17913" y="22082"/>
                    <a:pt x="17613" y="21949"/>
                  </a:cubicBezTo>
                  <a:cubicBezTo>
                    <a:pt x="17346" y="21816"/>
                    <a:pt x="17046" y="21749"/>
                    <a:pt x="16745" y="21749"/>
                  </a:cubicBezTo>
                  <a:cubicBezTo>
                    <a:pt x="16178" y="21749"/>
                    <a:pt x="15611" y="21849"/>
                    <a:pt x="15044" y="22016"/>
                  </a:cubicBezTo>
                  <a:cubicBezTo>
                    <a:pt x="14511" y="22216"/>
                    <a:pt x="14010" y="22416"/>
                    <a:pt x="13476" y="22650"/>
                  </a:cubicBezTo>
                  <a:lnTo>
                    <a:pt x="12743" y="22983"/>
                  </a:lnTo>
                  <a:cubicBezTo>
                    <a:pt x="12626" y="23033"/>
                    <a:pt x="12492" y="23075"/>
                    <a:pt x="12380" y="23075"/>
                  </a:cubicBezTo>
                  <a:cubicBezTo>
                    <a:pt x="12267" y="23075"/>
                    <a:pt x="12176" y="23033"/>
                    <a:pt x="12142" y="22916"/>
                  </a:cubicBezTo>
                  <a:cubicBezTo>
                    <a:pt x="12075" y="22816"/>
                    <a:pt x="12075" y="22683"/>
                    <a:pt x="12109" y="22583"/>
                  </a:cubicBezTo>
                  <a:cubicBezTo>
                    <a:pt x="12142" y="22449"/>
                    <a:pt x="12176" y="22349"/>
                    <a:pt x="12242" y="22216"/>
                  </a:cubicBezTo>
                  <a:cubicBezTo>
                    <a:pt x="12342" y="21982"/>
                    <a:pt x="12442" y="21749"/>
                    <a:pt x="12542" y="21482"/>
                  </a:cubicBezTo>
                  <a:lnTo>
                    <a:pt x="13176" y="20048"/>
                  </a:lnTo>
                  <a:cubicBezTo>
                    <a:pt x="13577" y="19080"/>
                    <a:pt x="14010" y="18146"/>
                    <a:pt x="14377" y="17246"/>
                  </a:cubicBezTo>
                  <a:cubicBezTo>
                    <a:pt x="14744" y="16345"/>
                    <a:pt x="15211" y="15478"/>
                    <a:pt x="15378" y="14510"/>
                  </a:cubicBezTo>
                  <a:cubicBezTo>
                    <a:pt x="15445" y="14043"/>
                    <a:pt x="15445" y="13576"/>
                    <a:pt x="15278" y="13109"/>
                  </a:cubicBezTo>
                  <a:cubicBezTo>
                    <a:pt x="15111" y="12642"/>
                    <a:pt x="14777" y="12309"/>
                    <a:pt x="14344" y="12109"/>
                  </a:cubicBezTo>
                  <a:cubicBezTo>
                    <a:pt x="14222" y="12083"/>
                    <a:pt x="14100" y="12070"/>
                    <a:pt x="13979" y="12070"/>
                  </a:cubicBezTo>
                  <a:cubicBezTo>
                    <a:pt x="13637" y="12070"/>
                    <a:pt x="13305" y="12170"/>
                    <a:pt x="13009" y="12342"/>
                  </a:cubicBezTo>
                  <a:cubicBezTo>
                    <a:pt x="12643" y="12542"/>
                    <a:pt x="12276" y="12742"/>
                    <a:pt x="11942" y="13009"/>
                  </a:cubicBezTo>
                  <a:cubicBezTo>
                    <a:pt x="11775" y="13109"/>
                    <a:pt x="11575" y="13243"/>
                    <a:pt x="11408" y="13343"/>
                  </a:cubicBezTo>
                  <a:cubicBezTo>
                    <a:pt x="11242" y="13443"/>
                    <a:pt x="11075" y="13510"/>
                    <a:pt x="10875" y="13510"/>
                  </a:cubicBezTo>
                  <a:cubicBezTo>
                    <a:pt x="10508" y="13476"/>
                    <a:pt x="10274" y="13076"/>
                    <a:pt x="10174" y="12742"/>
                  </a:cubicBezTo>
                  <a:cubicBezTo>
                    <a:pt x="10107" y="10741"/>
                    <a:pt x="9941" y="8740"/>
                    <a:pt x="9640" y="6738"/>
                  </a:cubicBezTo>
                  <a:cubicBezTo>
                    <a:pt x="9407" y="5004"/>
                    <a:pt x="9207" y="3503"/>
                    <a:pt x="8740" y="2335"/>
                  </a:cubicBezTo>
                  <a:cubicBezTo>
                    <a:pt x="8573" y="1835"/>
                    <a:pt x="8306" y="1368"/>
                    <a:pt x="7973" y="934"/>
                  </a:cubicBezTo>
                  <a:cubicBezTo>
                    <a:pt x="7739" y="600"/>
                    <a:pt x="7439" y="367"/>
                    <a:pt x="7072" y="167"/>
                  </a:cubicBezTo>
                  <a:cubicBezTo>
                    <a:pt x="6872" y="67"/>
                    <a:pt x="6605" y="33"/>
                    <a:pt x="6371" y="3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7"/>
            <p:cNvSpPr/>
            <p:nvPr/>
          </p:nvSpPr>
          <p:spPr>
            <a:xfrm>
              <a:off x="2230100" y="4038325"/>
              <a:ext cx="146800" cy="997425"/>
            </a:xfrm>
            <a:custGeom>
              <a:avLst/>
              <a:gdLst/>
              <a:ahLst/>
              <a:cxnLst/>
              <a:rect l="l" t="t" r="r" b="b"/>
              <a:pathLst>
                <a:path w="5872" h="39897" extrusionOk="0">
                  <a:moveTo>
                    <a:pt x="0" y="1"/>
                  </a:moveTo>
                  <a:lnTo>
                    <a:pt x="0" y="34"/>
                  </a:lnTo>
                  <a:lnTo>
                    <a:pt x="34" y="334"/>
                  </a:lnTo>
                  <a:cubicBezTo>
                    <a:pt x="34" y="201"/>
                    <a:pt x="0" y="101"/>
                    <a:pt x="0" y="1"/>
                  </a:cubicBezTo>
                  <a:close/>
                  <a:moveTo>
                    <a:pt x="34" y="334"/>
                  </a:moveTo>
                  <a:lnTo>
                    <a:pt x="34" y="334"/>
                  </a:lnTo>
                  <a:cubicBezTo>
                    <a:pt x="67" y="635"/>
                    <a:pt x="134" y="1068"/>
                    <a:pt x="201" y="1602"/>
                  </a:cubicBezTo>
                  <a:cubicBezTo>
                    <a:pt x="367" y="2669"/>
                    <a:pt x="601" y="4237"/>
                    <a:pt x="901" y="6139"/>
                  </a:cubicBezTo>
                  <a:cubicBezTo>
                    <a:pt x="1468" y="10008"/>
                    <a:pt x="2202" y="15312"/>
                    <a:pt x="3036" y="21183"/>
                  </a:cubicBezTo>
                  <a:cubicBezTo>
                    <a:pt x="3870" y="27087"/>
                    <a:pt x="5204" y="36027"/>
                    <a:pt x="5805" y="39896"/>
                  </a:cubicBezTo>
                  <a:lnTo>
                    <a:pt x="5871" y="39863"/>
                  </a:lnTo>
                  <a:cubicBezTo>
                    <a:pt x="5304" y="36027"/>
                    <a:pt x="3970" y="27054"/>
                    <a:pt x="3136" y="21183"/>
                  </a:cubicBezTo>
                  <a:cubicBezTo>
                    <a:pt x="2302" y="15312"/>
                    <a:pt x="1535" y="9975"/>
                    <a:pt x="968" y="6139"/>
                  </a:cubicBezTo>
                  <a:cubicBezTo>
                    <a:pt x="668" y="4204"/>
                    <a:pt x="434" y="2669"/>
                    <a:pt x="234" y="1569"/>
                  </a:cubicBezTo>
                  <a:cubicBezTo>
                    <a:pt x="167" y="1035"/>
                    <a:pt x="100" y="635"/>
                    <a:pt x="34" y="33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7"/>
            <p:cNvSpPr/>
            <p:nvPr/>
          </p:nvSpPr>
          <p:spPr>
            <a:xfrm>
              <a:off x="2163375" y="4309350"/>
              <a:ext cx="121775" cy="105100"/>
            </a:xfrm>
            <a:custGeom>
              <a:avLst/>
              <a:gdLst/>
              <a:ahLst/>
              <a:cxnLst/>
              <a:rect l="l" t="t" r="r" b="b"/>
              <a:pathLst>
                <a:path w="4871" h="4204" extrusionOk="0">
                  <a:moveTo>
                    <a:pt x="1" y="1"/>
                  </a:moveTo>
                  <a:cubicBezTo>
                    <a:pt x="34" y="68"/>
                    <a:pt x="101" y="134"/>
                    <a:pt x="168" y="201"/>
                  </a:cubicBezTo>
                  <a:lnTo>
                    <a:pt x="701" y="635"/>
                  </a:lnTo>
                  <a:lnTo>
                    <a:pt x="2403" y="2136"/>
                  </a:lnTo>
                  <a:cubicBezTo>
                    <a:pt x="3070" y="2736"/>
                    <a:pt x="3670" y="3270"/>
                    <a:pt x="4104" y="3670"/>
                  </a:cubicBezTo>
                  <a:cubicBezTo>
                    <a:pt x="4337" y="3837"/>
                    <a:pt x="4537" y="3970"/>
                    <a:pt x="4671" y="4070"/>
                  </a:cubicBezTo>
                  <a:cubicBezTo>
                    <a:pt x="4738" y="4137"/>
                    <a:pt x="4804" y="4171"/>
                    <a:pt x="4871" y="4204"/>
                  </a:cubicBezTo>
                  <a:cubicBezTo>
                    <a:pt x="4804" y="4137"/>
                    <a:pt x="4771" y="4070"/>
                    <a:pt x="4704" y="4037"/>
                  </a:cubicBezTo>
                  <a:lnTo>
                    <a:pt x="4170" y="3570"/>
                  </a:lnTo>
                  <a:lnTo>
                    <a:pt x="2469" y="2036"/>
                  </a:lnTo>
                  <a:cubicBezTo>
                    <a:pt x="1802" y="1435"/>
                    <a:pt x="1202" y="935"/>
                    <a:pt x="768" y="568"/>
                  </a:cubicBezTo>
                  <a:cubicBezTo>
                    <a:pt x="535" y="368"/>
                    <a:pt x="334" y="234"/>
                    <a:pt x="201" y="134"/>
                  </a:cubicBezTo>
                  <a:cubicBezTo>
                    <a:pt x="134" y="68"/>
                    <a:pt x="68" y="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7"/>
            <p:cNvSpPr/>
            <p:nvPr/>
          </p:nvSpPr>
          <p:spPr>
            <a:xfrm>
              <a:off x="2291800" y="4267650"/>
              <a:ext cx="119275" cy="144300"/>
            </a:xfrm>
            <a:custGeom>
              <a:avLst/>
              <a:gdLst/>
              <a:ahLst/>
              <a:cxnLst/>
              <a:rect l="l" t="t" r="r" b="b"/>
              <a:pathLst>
                <a:path w="4771" h="5772" extrusionOk="0">
                  <a:moveTo>
                    <a:pt x="4736" y="0"/>
                  </a:moveTo>
                  <a:cubicBezTo>
                    <a:pt x="4677" y="0"/>
                    <a:pt x="3620" y="1288"/>
                    <a:pt x="2336" y="2836"/>
                  </a:cubicBezTo>
                  <a:cubicBezTo>
                    <a:pt x="1035" y="4438"/>
                    <a:pt x="1" y="5738"/>
                    <a:pt x="34" y="5772"/>
                  </a:cubicBezTo>
                  <a:cubicBezTo>
                    <a:pt x="68" y="5772"/>
                    <a:pt x="1135" y="4504"/>
                    <a:pt x="2436" y="2903"/>
                  </a:cubicBezTo>
                  <a:cubicBezTo>
                    <a:pt x="3737" y="1335"/>
                    <a:pt x="4771" y="1"/>
                    <a:pt x="4738" y="1"/>
                  </a:cubicBezTo>
                  <a:cubicBezTo>
                    <a:pt x="4737" y="1"/>
                    <a:pt x="4737" y="0"/>
                    <a:pt x="47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7"/>
            <p:cNvSpPr/>
            <p:nvPr/>
          </p:nvSpPr>
          <p:spPr>
            <a:xfrm>
              <a:off x="2314325" y="4539525"/>
              <a:ext cx="130950" cy="99250"/>
            </a:xfrm>
            <a:custGeom>
              <a:avLst/>
              <a:gdLst/>
              <a:ahLst/>
              <a:cxnLst/>
              <a:rect l="l" t="t" r="r" b="b"/>
              <a:pathLst>
                <a:path w="5238" h="3970" extrusionOk="0">
                  <a:moveTo>
                    <a:pt x="5238" y="1"/>
                  </a:moveTo>
                  <a:lnTo>
                    <a:pt x="5238" y="1"/>
                  </a:lnTo>
                  <a:cubicBezTo>
                    <a:pt x="5171" y="34"/>
                    <a:pt x="5104" y="101"/>
                    <a:pt x="5037" y="134"/>
                  </a:cubicBezTo>
                  <a:lnTo>
                    <a:pt x="4504" y="601"/>
                  </a:lnTo>
                  <a:cubicBezTo>
                    <a:pt x="4037" y="968"/>
                    <a:pt x="3403" y="1468"/>
                    <a:pt x="2669" y="2035"/>
                  </a:cubicBezTo>
                  <a:cubicBezTo>
                    <a:pt x="1935" y="2569"/>
                    <a:pt x="1268" y="3069"/>
                    <a:pt x="768" y="3403"/>
                  </a:cubicBezTo>
                  <a:lnTo>
                    <a:pt x="201" y="3803"/>
                  </a:lnTo>
                  <a:cubicBezTo>
                    <a:pt x="134" y="3870"/>
                    <a:pt x="67" y="3903"/>
                    <a:pt x="0" y="3970"/>
                  </a:cubicBezTo>
                  <a:cubicBezTo>
                    <a:pt x="67" y="3937"/>
                    <a:pt x="167" y="3903"/>
                    <a:pt x="234" y="3837"/>
                  </a:cubicBezTo>
                  <a:cubicBezTo>
                    <a:pt x="367" y="3737"/>
                    <a:pt x="568" y="3636"/>
                    <a:pt x="834" y="3470"/>
                  </a:cubicBezTo>
                  <a:cubicBezTo>
                    <a:pt x="1335" y="3136"/>
                    <a:pt x="2002" y="2669"/>
                    <a:pt x="2736" y="2135"/>
                  </a:cubicBezTo>
                  <a:cubicBezTo>
                    <a:pt x="3470" y="1568"/>
                    <a:pt x="4103" y="1068"/>
                    <a:pt x="4537" y="668"/>
                  </a:cubicBezTo>
                  <a:cubicBezTo>
                    <a:pt x="4771" y="468"/>
                    <a:pt x="4937" y="301"/>
                    <a:pt x="5071" y="167"/>
                  </a:cubicBezTo>
                  <a:cubicBezTo>
                    <a:pt x="5204" y="67"/>
                    <a:pt x="5238" y="1"/>
                    <a:pt x="52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7"/>
            <p:cNvSpPr/>
            <p:nvPr/>
          </p:nvSpPr>
          <p:spPr>
            <a:xfrm>
              <a:off x="2176725" y="4572050"/>
              <a:ext cx="137625" cy="65075"/>
            </a:xfrm>
            <a:custGeom>
              <a:avLst/>
              <a:gdLst/>
              <a:ahLst/>
              <a:cxnLst/>
              <a:rect l="l" t="t" r="r" b="b"/>
              <a:pathLst>
                <a:path w="5505" h="2603" extrusionOk="0">
                  <a:moveTo>
                    <a:pt x="1" y="0"/>
                  </a:moveTo>
                  <a:cubicBezTo>
                    <a:pt x="67" y="34"/>
                    <a:pt x="134" y="67"/>
                    <a:pt x="201" y="101"/>
                  </a:cubicBezTo>
                  <a:cubicBezTo>
                    <a:pt x="334" y="201"/>
                    <a:pt x="534" y="301"/>
                    <a:pt x="801" y="401"/>
                  </a:cubicBezTo>
                  <a:cubicBezTo>
                    <a:pt x="1268" y="668"/>
                    <a:pt x="1969" y="1001"/>
                    <a:pt x="2736" y="1335"/>
                  </a:cubicBezTo>
                  <a:cubicBezTo>
                    <a:pt x="3503" y="1702"/>
                    <a:pt x="4170" y="2035"/>
                    <a:pt x="4671" y="2235"/>
                  </a:cubicBezTo>
                  <a:lnTo>
                    <a:pt x="5271" y="2502"/>
                  </a:lnTo>
                  <a:cubicBezTo>
                    <a:pt x="5338" y="2536"/>
                    <a:pt x="5438" y="2569"/>
                    <a:pt x="5504" y="2602"/>
                  </a:cubicBezTo>
                  <a:cubicBezTo>
                    <a:pt x="5438" y="2536"/>
                    <a:pt x="5371" y="2502"/>
                    <a:pt x="5304" y="2469"/>
                  </a:cubicBezTo>
                  <a:cubicBezTo>
                    <a:pt x="5171" y="2402"/>
                    <a:pt x="4971" y="2302"/>
                    <a:pt x="4704" y="2169"/>
                  </a:cubicBezTo>
                  <a:cubicBezTo>
                    <a:pt x="4237" y="1935"/>
                    <a:pt x="3536" y="1602"/>
                    <a:pt x="2769" y="1235"/>
                  </a:cubicBezTo>
                  <a:cubicBezTo>
                    <a:pt x="2035" y="868"/>
                    <a:pt x="1335" y="568"/>
                    <a:pt x="834" y="334"/>
                  </a:cubicBezTo>
                  <a:lnTo>
                    <a:pt x="234" y="67"/>
                  </a:lnTo>
                  <a:cubicBezTo>
                    <a:pt x="167" y="34"/>
                    <a:pt x="67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7"/>
            <p:cNvSpPr/>
            <p:nvPr/>
          </p:nvSpPr>
          <p:spPr>
            <a:xfrm>
              <a:off x="2170050" y="4774700"/>
              <a:ext cx="176825" cy="81750"/>
            </a:xfrm>
            <a:custGeom>
              <a:avLst/>
              <a:gdLst/>
              <a:ahLst/>
              <a:cxnLst/>
              <a:rect l="l" t="t" r="r" b="b"/>
              <a:pathLst>
                <a:path w="7073" h="3270" extrusionOk="0">
                  <a:moveTo>
                    <a:pt x="1" y="0"/>
                  </a:moveTo>
                  <a:lnTo>
                    <a:pt x="1" y="0"/>
                  </a:lnTo>
                  <a:cubicBezTo>
                    <a:pt x="101" y="67"/>
                    <a:pt x="167" y="100"/>
                    <a:pt x="268" y="167"/>
                  </a:cubicBezTo>
                  <a:lnTo>
                    <a:pt x="1035" y="534"/>
                  </a:lnTo>
                  <a:cubicBezTo>
                    <a:pt x="1669" y="834"/>
                    <a:pt x="2569" y="1234"/>
                    <a:pt x="3537" y="1701"/>
                  </a:cubicBezTo>
                  <a:cubicBezTo>
                    <a:pt x="4504" y="2135"/>
                    <a:pt x="5371" y="2535"/>
                    <a:pt x="6038" y="2836"/>
                  </a:cubicBezTo>
                  <a:lnTo>
                    <a:pt x="6806" y="3169"/>
                  </a:lnTo>
                  <a:cubicBezTo>
                    <a:pt x="6872" y="3203"/>
                    <a:pt x="6972" y="3236"/>
                    <a:pt x="7072" y="3269"/>
                  </a:cubicBezTo>
                  <a:cubicBezTo>
                    <a:pt x="7006" y="3203"/>
                    <a:pt x="6906" y="3169"/>
                    <a:pt x="6806" y="3102"/>
                  </a:cubicBezTo>
                  <a:lnTo>
                    <a:pt x="6072" y="2736"/>
                  </a:lnTo>
                  <a:cubicBezTo>
                    <a:pt x="5438" y="2435"/>
                    <a:pt x="4537" y="2035"/>
                    <a:pt x="3570" y="1568"/>
                  </a:cubicBezTo>
                  <a:cubicBezTo>
                    <a:pt x="2603" y="1134"/>
                    <a:pt x="1702" y="734"/>
                    <a:pt x="1068" y="434"/>
                  </a:cubicBezTo>
                  <a:lnTo>
                    <a:pt x="301" y="100"/>
                  </a:lnTo>
                  <a:cubicBezTo>
                    <a:pt x="201" y="67"/>
                    <a:pt x="101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7"/>
            <p:cNvSpPr/>
            <p:nvPr/>
          </p:nvSpPr>
          <p:spPr>
            <a:xfrm>
              <a:off x="2343500" y="4723000"/>
              <a:ext cx="163475" cy="130100"/>
            </a:xfrm>
            <a:custGeom>
              <a:avLst/>
              <a:gdLst/>
              <a:ahLst/>
              <a:cxnLst/>
              <a:rect l="l" t="t" r="r" b="b"/>
              <a:pathLst>
                <a:path w="6539" h="5204" extrusionOk="0">
                  <a:moveTo>
                    <a:pt x="6539" y="0"/>
                  </a:moveTo>
                  <a:lnTo>
                    <a:pt x="6539" y="0"/>
                  </a:lnTo>
                  <a:cubicBezTo>
                    <a:pt x="6439" y="67"/>
                    <a:pt x="6372" y="134"/>
                    <a:pt x="6305" y="200"/>
                  </a:cubicBezTo>
                  <a:lnTo>
                    <a:pt x="5605" y="767"/>
                  </a:lnTo>
                  <a:cubicBezTo>
                    <a:pt x="5038" y="1268"/>
                    <a:pt x="4237" y="1935"/>
                    <a:pt x="3337" y="2669"/>
                  </a:cubicBezTo>
                  <a:cubicBezTo>
                    <a:pt x="2436" y="3369"/>
                    <a:pt x="1602" y="4003"/>
                    <a:pt x="1002" y="4470"/>
                  </a:cubicBezTo>
                  <a:lnTo>
                    <a:pt x="268" y="5004"/>
                  </a:lnTo>
                  <a:cubicBezTo>
                    <a:pt x="168" y="5070"/>
                    <a:pt x="101" y="5137"/>
                    <a:pt x="1" y="5204"/>
                  </a:cubicBezTo>
                  <a:cubicBezTo>
                    <a:pt x="101" y="5170"/>
                    <a:pt x="201" y="5104"/>
                    <a:pt x="301" y="5037"/>
                  </a:cubicBezTo>
                  <a:cubicBezTo>
                    <a:pt x="468" y="4937"/>
                    <a:pt x="735" y="4737"/>
                    <a:pt x="1035" y="4537"/>
                  </a:cubicBezTo>
                  <a:cubicBezTo>
                    <a:pt x="1669" y="4103"/>
                    <a:pt x="2503" y="3469"/>
                    <a:pt x="3403" y="2769"/>
                  </a:cubicBezTo>
                  <a:cubicBezTo>
                    <a:pt x="4304" y="2035"/>
                    <a:pt x="5105" y="1368"/>
                    <a:pt x="5672" y="834"/>
                  </a:cubicBezTo>
                  <a:cubicBezTo>
                    <a:pt x="5939" y="601"/>
                    <a:pt x="6172" y="400"/>
                    <a:pt x="6305" y="234"/>
                  </a:cubicBezTo>
                  <a:cubicBezTo>
                    <a:pt x="6406" y="167"/>
                    <a:pt x="6472" y="100"/>
                    <a:pt x="65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7"/>
            <p:cNvSpPr/>
            <p:nvPr/>
          </p:nvSpPr>
          <p:spPr>
            <a:xfrm>
              <a:off x="2808000" y="3352000"/>
              <a:ext cx="1977275" cy="1677900"/>
            </a:xfrm>
            <a:custGeom>
              <a:avLst/>
              <a:gdLst/>
              <a:ahLst/>
              <a:cxnLst/>
              <a:rect l="l" t="t" r="r" b="b"/>
              <a:pathLst>
                <a:path w="79091" h="67116" extrusionOk="0">
                  <a:moveTo>
                    <a:pt x="38862" y="1"/>
                  </a:moveTo>
                  <a:cubicBezTo>
                    <a:pt x="38862" y="1"/>
                    <a:pt x="38729" y="21716"/>
                    <a:pt x="34692" y="40096"/>
                  </a:cubicBezTo>
                  <a:cubicBezTo>
                    <a:pt x="34259" y="41931"/>
                    <a:pt x="32958" y="43465"/>
                    <a:pt x="31223" y="44166"/>
                  </a:cubicBezTo>
                  <a:cubicBezTo>
                    <a:pt x="27254" y="45834"/>
                    <a:pt x="23985" y="48769"/>
                    <a:pt x="21917" y="52538"/>
                  </a:cubicBezTo>
                  <a:cubicBezTo>
                    <a:pt x="20863" y="54412"/>
                    <a:pt x="18884" y="55541"/>
                    <a:pt x="16791" y="55541"/>
                  </a:cubicBezTo>
                  <a:cubicBezTo>
                    <a:pt x="16500" y="55541"/>
                    <a:pt x="16206" y="55519"/>
                    <a:pt x="15912" y="55474"/>
                  </a:cubicBezTo>
                  <a:cubicBezTo>
                    <a:pt x="15257" y="55384"/>
                    <a:pt x="14606" y="55341"/>
                    <a:pt x="13963" y="55341"/>
                  </a:cubicBezTo>
                  <a:cubicBezTo>
                    <a:pt x="7166" y="55341"/>
                    <a:pt x="1189" y="60196"/>
                    <a:pt x="1" y="67082"/>
                  </a:cubicBezTo>
                  <a:lnTo>
                    <a:pt x="79091" y="67116"/>
                  </a:lnTo>
                  <a:cubicBezTo>
                    <a:pt x="78090" y="62012"/>
                    <a:pt x="74721" y="57709"/>
                    <a:pt x="70018" y="55507"/>
                  </a:cubicBezTo>
                  <a:cubicBezTo>
                    <a:pt x="68283" y="54707"/>
                    <a:pt x="66382" y="54206"/>
                    <a:pt x="64480" y="54106"/>
                  </a:cubicBezTo>
                  <a:cubicBezTo>
                    <a:pt x="59076" y="53706"/>
                    <a:pt x="54006" y="51271"/>
                    <a:pt x="49970" y="47635"/>
                  </a:cubicBezTo>
                  <a:cubicBezTo>
                    <a:pt x="49770" y="47468"/>
                    <a:pt x="49636" y="47335"/>
                    <a:pt x="49470" y="47201"/>
                  </a:cubicBezTo>
                  <a:cubicBezTo>
                    <a:pt x="46868" y="45033"/>
                    <a:pt x="44166" y="41631"/>
                    <a:pt x="43632" y="38295"/>
                  </a:cubicBezTo>
                  <a:cubicBezTo>
                    <a:pt x="41531" y="25953"/>
                    <a:pt x="39996" y="8941"/>
                    <a:pt x="4009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7"/>
            <p:cNvSpPr/>
            <p:nvPr/>
          </p:nvSpPr>
          <p:spPr>
            <a:xfrm>
              <a:off x="3024825" y="1528200"/>
              <a:ext cx="418675" cy="1627025"/>
            </a:xfrm>
            <a:custGeom>
              <a:avLst/>
              <a:gdLst/>
              <a:ahLst/>
              <a:cxnLst/>
              <a:rect l="l" t="t" r="r" b="b"/>
              <a:pathLst>
                <a:path w="16747" h="65081" extrusionOk="0">
                  <a:moveTo>
                    <a:pt x="8340" y="1"/>
                  </a:moveTo>
                  <a:cubicBezTo>
                    <a:pt x="3737" y="1"/>
                    <a:pt x="1" y="3737"/>
                    <a:pt x="1" y="8340"/>
                  </a:cubicBezTo>
                  <a:lnTo>
                    <a:pt x="1" y="65081"/>
                  </a:lnTo>
                  <a:lnTo>
                    <a:pt x="16746" y="65081"/>
                  </a:lnTo>
                  <a:lnTo>
                    <a:pt x="16679" y="8340"/>
                  </a:lnTo>
                  <a:cubicBezTo>
                    <a:pt x="16679" y="3737"/>
                    <a:pt x="12943" y="1"/>
                    <a:pt x="834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7"/>
            <p:cNvSpPr/>
            <p:nvPr/>
          </p:nvSpPr>
          <p:spPr>
            <a:xfrm>
              <a:off x="3024825" y="1528200"/>
              <a:ext cx="418675" cy="1627025"/>
            </a:xfrm>
            <a:custGeom>
              <a:avLst/>
              <a:gdLst/>
              <a:ahLst/>
              <a:cxnLst/>
              <a:rect l="l" t="t" r="r" b="b"/>
              <a:pathLst>
                <a:path w="16747" h="65081" extrusionOk="0">
                  <a:moveTo>
                    <a:pt x="8340" y="1"/>
                  </a:moveTo>
                  <a:cubicBezTo>
                    <a:pt x="3737" y="1"/>
                    <a:pt x="1" y="3737"/>
                    <a:pt x="1" y="8340"/>
                  </a:cubicBezTo>
                  <a:lnTo>
                    <a:pt x="1" y="65081"/>
                  </a:lnTo>
                  <a:lnTo>
                    <a:pt x="16746" y="65081"/>
                  </a:lnTo>
                  <a:lnTo>
                    <a:pt x="16679" y="8340"/>
                  </a:lnTo>
                  <a:cubicBezTo>
                    <a:pt x="16679" y="3737"/>
                    <a:pt x="12943" y="1"/>
                    <a:pt x="83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7"/>
            <p:cNvSpPr/>
            <p:nvPr/>
          </p:nvSpPr>
          <p:spPr>
            <a:xfrm>
              <a:off x="3026500" y="1710825"/>
              <a:ext cx="417000" cy="5875"/>
            </a:xfrm>
            <a:custGeom>
              <a:avLst/>
              <a:gdLst/>
              <a:ahLst/>
              <a:cxnLst/>
              <a:rect l="l" t="t" r="r" b="b"/>
              <a:pathLst>
                <a:path w="16680" h="235" extrusionOk="0">
                  <a:moveTo>
                    <a:pt x="8340" y="1"/>
                  </a:moveTo>
                  <a:cubicBezTo>
                    <a:pt x="3736" y="1"/>
                    <a:pt x="0" y="68"/>
                    <a:pt x="0" y="134"/>
                  </a:cubicBezTo>
                  <a:cubicBezTo>
                    <a:pt x="0" y="168"/>
                    <a:pt x="3736" y="234"/>
                    <a:pt x="8340" y="234"/>
                  </a:cubicBezTo>
                  <a:cubicBezTo>
                    <a:pt x="12943" y="234"/>
                    <a:pt x="16679" y="168"/>
                    <a:pt x="16679" y="134"/>
                  </a:cubicBezTo>
                  <a:cubicBezTo>
                    <a:pt x="16679" y="68"/>
                    <a:pt x="12910" y="1"/>
                    <a:pt x="83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7"/>
            <p:cNvSpPr/>
            <p:nvPr/>
          </p:nvSpPr>
          <p:spPr>
            <a:xfrm>
              <a:off x="3026500" y="2073600"/>
              <a:ext cx="417000" cy="5025"/>
            </a:xfrm>
            <a:custGeom>
              <a:avLst/>
              <a:gdLst/>
              <a:ahLst/>
              <a:cxnLst/>
              <a:rect l="l" t="t" r="r" b="b"/>
              <a:pathLst>
                <a:path w="16680" h="201" extrusionOk="0">
                  <a:moveTo>
                    <a:pt x="8340" y="0"/>
                  </a:moveTo>
                  <a:cubicBezTo>
                    <a:pt x="3736" y="0"/>
                    <a:pt x="0" y="34"/>
                    <a:pt x="0" y="100"/>
                  </a:cubicBezTo>
                  <a:cubicBezTo>
                    <a:pt x="0" y="167"/>
                    <a:pt x="3736" y="200"/>
                    <a:pt x="8340" y="200"/>
                  </a:cubicBezTo>
                  <a:cubicBezTo>
                    <a:pt x="12943" y="200"/>
                    <a:pt x="16679" y="167"/>
                    <a:pt x="16679" y="100"/>
                  </a:cubicBezTo>
                  <a:cubicBezTo>
                    <a:pt x="16679" y="34"/>
                    <a:pt x="12910" y="0"/>
                    <a:pt x="8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7"/>
            <p:cNvSpPr/>
            <p:nvPr/>
          </p:nvSpPr>
          <p:spPr>
            <a:xfrm>
              <a:off x="3324200" y="1714175"/>
              <a:ext cx="5875" cy="361950"/>
            </a:xfrm>
            <a:custGeom>
              <a:avLst/>
              <a:gdLst/>
              <a:ahLst/>
              <a:cxnLst/>
              <a:rect l="l" t="t" r="r" b="b"/>
              <a:pathLst>
                <a:path w="235" h="14478" extrusionOk="0">
                  <a:moveTo>
                    <a:pt x="134" y="0"/>
                  </a:moveTo>
                  <a:cubicBezTo>
                    <a:pt x="68" y="0"/>
                    <a:pt x="1" y="3236"/>
                    <a:pt x="1" y="7239"/>
                  </a:cubicBezTo>
                  <a:cubicBezTo>
                    <a:pt x="1" y="11242"/>
                    <a:pt x="68" y="14477"/>
                    <a:pt x="134" y="14477"/>
                  </a:cubicBezTo>
                  <a:cubicBezTo>
                    <a:pt x="201" y="14477"/>
                    <a:pt x="234" y="11242"/>
                    <a:pt x="234" y="7239"/>
                  </a:cubicBezTo>
                  <a:cubicBezTo>
                    <a:pt x="234" y="3236"/>
                    <a:pt x="168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7"/>
            <p:cNvSpPr/>
            <p:nvPr/>
          </p:nvSpPr>
          <p:spPr>
            <a:xfrm>
              <a:off x="3244150" y="1804225"/>
              <a:ext cx="34225" cy="29500"/>
            </a:xfrm>
            <a:custGeom>
              <a:avLst/>
              <a:gdLst/>
              <a:ahLst/>
              <a:cxnLst/>
              <a:rect l="l" t="t" r="r" b="b"/>
              <a:pathLst>
                <a:path w="1369" h="1180" extrusionOk="0">
                  <a:moveTo>
                    <a:pt x="768" y="1"/>
                  </a:moveTo>
                  <a:cubicBezTo>
                    <a:pt x="268" y="1"/>
                    <a:pt x="1" y="635"/>
                    <a:pt x="368" y="1002"/>
                  </a:cubicBezTo>
                  <a:cubicBezTo>
                    <a:pt x="490" y="1124"/>
                    <a:pt x="642" y="1179"/>
                    <a:pt x="790" y="1179"/>
                  </a:cubicBezTo>
                  <a:cubicBezTo>
                    <a:pt x="1087" y="1179"/>
                    <a:pt x="1368" y="957"/>
                    <a:pt x="1368" y="601"/>
                  </a:cubicBezTo>
                  <a:cubicBezTo>
                    <a:pt x="1368" y="268"/>
                    <a:pt x="1101" y="1"/>
                    <a:pt x="7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7"/>
            <p:cNvSpPr/>
            <p:nvPr/>
          </p:nvSpPr>
          <p:spPr>
            <a:xfrm>
              <a:off x="3244150" y="1929325"/>
              <a:ext cx="34225" cy="29850"/>
            </a:xfrm>
            <a:custGeom>
              <a:avLst/>
              <a:gdLst/>
              <a:ahLst/>
              <a:cxnLst/>
              <a:rect l="l" t="t" r="r" b="b"/>
              <a:pathLst>
                <a:path w="1369" h="1194" extrusionOk="0">
                  <a:moveTo>
                    <a:pt x="768" y="0"/>
                  </a:moveTo>
                  <a:cubicBezTo>
                    <a:pt x="268" y="0"/>
                    <a:pt x="1" y="634"/>
                    <a:pt x="368" y="1001"/>
                  </a:cubicBezTo>
                  <a:cubicBezTo>
                    <a:pt x="490" y="1135"/>
                    <a:pt x="642" y="1194"/>
                    <a:pt x="790" y="1194"/>
                  </a:cubicBezTo>
                  <a:cubicBezTo>
                    <a:pt x="1087" y="1194"/>
                    <a:pt x="1368" y="957"/>
                    <a:pt x="1368" y="601"/>
                  </a:cubicBezTo>
                  <a:cubicBezTo>
                    <a:pt x="1368" y="267"/>
                    <a:pt x="1101" y="0"/>
                    <a:pt x="7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7"/>
            <p:cNvSpPr/>
            <p:nvPr/>
          </p:nvSpPr>
          <p:spPr>
            <a:xfrm>
              <a:off x="3026500" y="2809950"/>
              <a:ext cx="417000" cy="5875"/>
            </a:xfrm>
            <a:custGeom>
              <a:avLst/>
              <a:gdLst/>
              <a:ahLst/>
              <a:cxnLst/>
              <a:rect l="l" t="t" r="r" b="b"/>
              <a:pathLst>
                <a:path w="16680" h="235" extrusionOk="0">
                  <a:moveTo>
                    <a:pt x="8340" y="1"/>
                  </a:moveTo>
                  <a:cubicBezTo>
                    <a:pt x="3736" y="1"/>
                    <a:pt x="0" y="67"/>
                    <a:pt x="0" y="134"/>
                  </a:cubicBezTo>
                  <a:cubicBezTo>
                    <a:pt x="0" y="167"/>
                    <a:pt x="3736" y="234"/>
                    <a:pt x="8340" y="234"/>
                  </a:cubicBezTo>
                  <a:cubicBezTo>
                    <a:pt x="12943" y="234"/>
                    <a:pt x="16679" y="167"/>
                    <a:pt x="16679" y="134"/>
                  </a:cubicBezTo>
                  <a:cubicBezTo>
                    <a:pt x="16679" y="34"/>
                    <a:pt x="12910" y="1"/>
                    <a:pt x="83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7"/>
            <p:cNvSpPr/>
            <p:nvPr/>
          </p:nvSpPr>
          <p:spPr>
            <a:xfrm>
              <a:off x="3324200" y="2450525"/>
              <a:ext cx="5875" cy="362800"/>
            </a:xfrm>
            <a:custGeom>
              <a:avLst/>
              <a:gdLst/>
              <a:ahLst/>
              <a:cxnLst/>
              <a:rect l="l" t="t" r="r" b="b"/>
              <a:pathLst>
                <a:path w="235" h="14512" extrusionOk="0">
                  <a:moveTo>
                    <a:pt x="134" y="1"/>
                  </a:moveTo>
                  <a:cubicBezTo>
                    <a:pt x="68" y="1"/>
                    <a:pt x="1" y="3270"/>
                    <a:pt x="1" y="7239"/>
                  </a:cubicBezTo>
                  <a:cubicBezTo>
                    <a:pt x="1" y="11242"/>
                    <a:pt x="68" y="14511"/>
                    <a:pt x="134" y="14511"/>
                  </a:cubicBezTo>
                  <a:cubicBezTo>
                    <a:pt x="201" y="14511"/>
                    <a:pt x="234" y="11242"/>
                    <a:pt x="234" y="7239"/>
                  </a:cubicBezTo>
                  <a:cubicBezTo>
                    <a:pt x="234" y="3236"/>
                    <a:pt x="168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7"/>
            <p:cNvSpPr/>
            <p:nvPr/>
          </p:nvSpPr>
          <p:spPr>
            <a:xfrm>
              <a:off x="3249150" y="2541425"/>
              <a:ext cx="29225" cy="29225"/>
            </a:xfrm>
            <a:custGeom>
              <a:avLst/>
              <a:gdLst/>
              <a:ahLst/>
              <a:cxnLst/>
              <a:rect l="l" t="t" r="r" b="b"/>
              <a:pathLst>
                <a:path w="1169" h="1169" extrusionOk="0">
                  <a:moveTo>
                    <a:pt x="568" y="1"/>
                  </a:moveTo>
                  <a:cubicBezTo>
                    <a:pt x="268" y="1"/>
                    <a:pt x="1" y="234"/>
                    <a:pt x="1" y="568"/>
                  </a:cubicBezTo>
                  <a:cubicBezTo>
                    <a:pt x="1" y="901"/>
                    <a:pt x="268" y="1168"/>
                    <a:pt x="568" y="1168"/>
                  </a:cubicBezTo>
                  <a:cubicBezTo>
                    <a:pt x="901" y="1168"/>
                    <a:pt x="1168" y="901"/>
                    <a:pt x="1168" y="568"/>
                  </a:cubicBezTo>
                  <a:cubicBezTo>
                    <a:pt x="1168" y="234"/>
                    <a:pt x="901" y="1"/>
                    <a:pt x="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7"/>
            <p:cNvSpPr/>
            <p:nvPr/>
          </p:nvSpPr>
          <p:spPr>
            <a:xfrm>
              <a:off x="3249150" y="2666525"/>
              <a:ext cx="29225" cy="29200"/>
            </a:xfrm>
            <a:custGeom>
              <a:avLst/>
              <a:gdLst/>
              <a:ahLst/>
              <a:cxnLst/>
              <a:rect l="l" t="t" r="r" b="b"/>
              <a:pathLst>
                <a:path w="1169" h="1168" extrusionOk="0">
                  <a:moveTo>
                    <a:pt x="568" y="0"/>
                  </a:moveTo>
                  <a:cubicBezTo>
                    <a:pt x="268" y="0"/>
                    <a:pt x="1" y="267"/>
                    <a:pt x="1" y="567"/>
                  </a:cubicBezTo>
                  <a:cubicBezTo>
                    <a:pt x="1" y="901"/>
                    <a:pt x="268" y="1168"/>
                    <a:pt x="568" y="1168"/>
                  </a:cubicBezTo>
                  <a:cubicBezTo>
                    <a:pt x="901" y="1168"/>
                    <a:pt x="1168" y="901"/>
                    <a:pt x="1168" y="567"/>
                  </a:cubicBezTo>
                  <a:cubicBezTo>
                    <a:pt x="1168" y="267"/>
                    <a:pt x="901" y="0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7"/>
            <p:cNvSpPr/>
            <p:nvPr/>
          </p:nvSpPr>
          <p:spPr>
            <a:xfrm>
              <a:off x="3026500" y="2445525"/>
              <a:ext cx="417000" cy="5025"/>
            </a:xfrm>
            <a:custGeom>
              <a:avLst/>
              <a:gdLst/>
              <a:ahLst/>
              <a:cxnLst/>
              <a:rect l="l" t="t" r="r" b="b"/>
              <a:pathLst>
                <a:path w="16680" h="201" extrusionOk="0">
                  <a:moveTo>
                    <a:pt x="8340" y="1"/>
                  </a:moveTo>
                  <a:cubicBezTo>
                    <a:pt x="3770" y="1"/>
                    <a:pt x="0" y="34"/>
                    <a:pt x="0" y="101"/>
                  </a:cubicBezTo>
                  <a:cubicBezTo>
                    <a:pt x="0" y="134"/>
                    <a:pt x="3736" y="201"/>
                    <a:pt x="8340" y="201"/>
                  </a:cubicBezTo>
                  <a:cubicBezTo>
                    <a:pt x="12943" y="201"/>
                    <a:pt x="16679" y="167"/>
                    <a:pt x="16679" y="101"/>
                  </a:cubicBezTo>
                  <a:cubicBezTo>
                    <a:pt x="16679" y="34"/>
                    <a:pt x="12943" y="1"/>
                    <a:pt x="83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7"/>
            <p:cNvSpPr/>
            <p:nvPr/>
          </p:nvSpPr>
          <p:spPr>
            <a:xfrm>
              <a:off x="3139925" y="2086100"/>
              <a:ext cx="5025" cy="361950"/>
            </a:xfrm>
            <a:custGeom>
              <a:avLst/>
              <a:gdLst/>
              <a:ahLst/>
              <a:cxnLst/>
              <a:rect l="l" t="t" r="r" b="b"/>
              <a:pathLst>
                <a:path w="201" h="14478" extrusionOk="0">
                  <a:moveTo>
                    <a:pt x="100" y="1"/>
                  </a:moveTo>
                  <a:cubicBezTo>
                    <a:pt x="33" y="1"/>
                    <a:pt x="0" y="3236"/>
                    <a:pt x="0" y="7239"/>
                  </a:cubicBezTo>
                  <a:cubicBezTo>
                    <a:pt x="0" y="11242"/>
                    <a:pt x="33" y="14478"/>
                    <a:pt x="100" y="14478"/>
                  </a:cubicBezTo>
                  <a:cubicBezTo>
                    <a:pt x="167" y="14478"/>
                    <a:pt x="200" y="11242"/>
                    <a:pt x="200" y="7239"/>
                  </a:cubicBezTo>
                  <a:cubicBezTo>
                    <a:pt x="200" y="3236"/>
                    <a:pt x="167" y="1"/>
                    <a:pt x="1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7"/>
            <p:cNvSpPr/>
            <p:nvPr/>
          </p:nvSpPr>
          <p:spPr>
            <a:xfrm>
              <a:off x="3191625" y="2176175"/>
              <a:ext cx="34200" cy="29300"/>
            </a:xfrm>
            <a:custGeom>
              <a:avLst/>
              <a:gdLst/>
              <a:ahLst/>
              <a:cxnLst/>
              <a:rect l="l" t="t" r="r" b="b"/>
              <a:pathLst>
                <a:path w="1368" h="1172" extrusionOk="0">
                  <a:moveTo>
                    <a:pt x="601" y="0"/>
                  </a:moveTo>
                  <a:cubicBezTo>
                    <a:pt x="267" y="0"/>
                    <a:pt x="0" y="267"/>
                    <a:pt x="0" y="601"/>
                  </a:cubicBezTo>
                  <a:cubicBezTo>
                    <a:pt x="0" y="940"/>
                    <a:pt x="291" y="1172"/>
                    <a:pt x="593" y="1172"/>
                  </a:cubicBezTo>
                  <a:cubicBezTo>
                    <a:pt x="737" y="1172"/>
                    <a:pt x="883" y="1119"/>
                    <a:pt x="1001" y="1001"/>
                  </a:cubicBezTo>
                  <a:cubicBezTo>
                    <a:pt x="1368" y="634"/>
                    <a:pt x="1101" y="0"/>
                    <a:pt x="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7"/>
            <p:cNvSpPr/>
            <p:nvPr/>
          </p:nvSpPr>
          <p:spPr>
            <a:xfrm>
              <a:off x="3191625" y="2301250"/>
              <a:ext cx="34200" cy="29325"/>
            </a:xfrm>
            <a:custGeom>
              <a:avLst/>
              <a:gdLst/>
              <a:ahLst/>
              <a:cxnLst/>
              <a:rect l="l" t="t" r="r" b="b"/>
              <a:pathLst>
                <a:path w="1368" h="1173" extrusionOk="0">
                  <a:moveTo>
                    <a:pt x="601" y="1"/>
                  </a:moveTo>
                  <a:cubicBezTo>
                    <a:pt x="267" y="1"/>
                    <a:pt x="0" y="268"/>
                    <a:pt x="0" y="601"/>
                  </a:cubicBezTo>
                  <a:cubicBezTo>
                    <a:pt x="0" y="940"/>
                    <a:pt x="291" y="1172"/>
                    <a:pt x="593" y="1172"/>
                  </a:cubicBezTo>
                  <a:cubicBezTo>
                    <a:pt x="737" y="1172"/>
                    <a:pt x="883" y="1120"/>
                    <a:pt x="1001" y="1001"/>
                  </a:cubicBezTo>
                  <a:cubicBezTo>
                    <a:pt x="1368" y="635"/>
                    <a:pt x="1101" y="1"/>
                    <a:pt x="6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7"/>
            <p:cNvSpPr/>
            <p:nvPr/>
          </p:nvSpPr>
          <p:spPr>
            <a:xfrm>
              <a:off x="3052350" y="1572400"/>
              <a:ext cx="99275" cy="177650"/>
            </a:xfrm>
            <a:custGeom>
              <a:avLst/>
              <a:gdLst/>
              <a:ahLst/>
              <a:cxnLst/>
              <a:rect l="l" t="t" r="r" b="b"/>
              <a:pathLst>
                <a:path w="3971" h="7106" extrusionOk="0">
                  <a:moveTo>
                    <a:pt x="3937" y="1"/>
                  </a:moveTo>
                  <a:cubicBezTo>
                    <a:pt x="3837" y="1"/>
                    <a:pt x="3737" y="67"/>
                    <a:pt x="3636" y="134"/>
                  </a:cubicBezTo>
                  <a:cubicBezTo>
                    <a:pt x="3536" y="167"/>
                    <a:pt x="3403" y="234"/>
                    <a:pt x="3303" y="334"/>
                  </a:cubicBezTo>
                  <a:cubicBezTo>
                    <a:pt x="3169" y="401"/>
                    <a:pt x="3036" y="501"/>
                    <a:pt x="2903" y="634"/>
                  </a:cubicBezTo>
                  <a:cubicBezTo>
                    <a:pt x="2536" y="901"/>
                    <a:pt x="2235" y="1235"/>
                    <a:pt x="1935" y="1602"/>
                  </a:cubicBezTo>
                  <a:cubicBezTo>
                    <a:pt x="1602" y="2035"/>
                    <a:pt x="1301" y="2502"/>
                    <a:pt x="1035" y="3003"/>
                  </a:cubicBezTo>
                  <a:cubicBezTo>
                    <a:pt x="601" y="3903"/>
                    <a:pt x="301" y="4871"/>
                    <a:pt x="134" y="5838"/>
                  </a:cubicBezTo>
                  <a:cubicBezTo>
                    <a:pt x="67" y="6138"/>
                    <a:pt x="34" y="6438"/>
                    <a:pt x="1" y="6739"/>
                  </a:cubicBezTo>
                  <a:cubicBezTo>
                    <a:pt x="1" y="6872"/>
                    <a:pt x="1" y="6972"/>
                    <a:pt x="1" y="7106"/>
                  </a:cubicBezTo>
                  <a:cubicBezTo>
                    <a:pt x="67" y="7106"/>
                    <a:pt x="101" y="6605"/>
                    <a:pt x="267" y="5871"/>
                  </a:cubicBezTo>
                  <a:cubicBezTo>
                    <a:pt x="468" y="4904"/>
                    <a:pt x="801" y="3970"/>
                    <a:pt x="1235" y="3103"/>
                  </a:cubicBezTo>
                  <a:cubicBezTo>
                    <a:pt x="1468" y="2602"/>
                    <a:pt x="1768" y="2135"/>
                    <a:pt x="2102" y="1702"/>
                  </a:cubicBezTo>
                  <a:cubicBezTo>
                    <a:pt x="2369" y="1368"/>
                    <a:pt x="2669" y="1035"/>
                    <a:pt x="3003" y="734"/>
                  </a:cubicBezTo>
                  <a:cubicBezTo>
                    <a:pt x="3570" y="234"/>
                    <a:pt x="3970" y="34"/>
                    <a:pt x="393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7"/>
            <p:cNvSpPr/>
            <p:nvPr/>
          </p:nvSpPr>
          <p:spPr>
            <a:xfrm>
              <a:off x="3191625" y="1552800"/>
              <a:ext cx="30050" cy="7525"/>
            </a:xfrm>
            <a:custGeom>
              <a:avLst/>
              <a:gdLst/>
              <a:ahLst/>
              <a:cxnLst/>
              <a:rect l="l" t="t" r="r" b="b"/>
              <a:pathLst>
                <a:path w="1202" h="301" extrusionOk="0">
                  <a:moveTo>
                    <a:pt x="1026" y="1"/>
                  </a:moveTo>
                  <a:cubicBezTo>
                    <a:pt x="917" y="1"/>
                    <a:pt x="767" y="17"/>
                    <a:pt x="601" y="51"/>
                  </a:cubicBezTo>
                  <a:cubicBezTo>
                    <a:pt x="267" y="117"/>
                    <a:pt x="0" y="217"/>
                    <a:pt x="0" y="251"/>
                  </a:cubicBezTo>
                  <a:cubicBezTo>
                    <a:pt x="17" y="284"/>
                    <a:pt x="92" y="301"/>
                    <a:pt x="204" y="301"/>
                  </a:cubicBezTo>
                  <a:cubicBezTo>
                    <a:pt x="317" y="301"/>
                    <a:pt x="467" y="284"/>
                    <a:pt x="634" y="251"/>
                  </a:cubicBezTo>
                  <a:cubicBezTo>
                    <a:pt x="968" y="217"/>
                    <a:pt x="1201" y="117"/>
                    <a:pt x="1201" y="51"/>
                  </a:cubicBezTo>
                  <a:cubicBezTo>
                    <a:pt x="1201" y="17"/>
                    <a:pt x="1134" y="1"/>
                    <a:pt x="102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7"/>
            <p:cNvSpPr/>
            <p:nvPr/>
          </p:nvSpPr>
          <p:spPr>
            <a:xfrm>
              <a:off x="4114775" y="1528200"/>
              <a:ext cx="418650" cy="1627025"/>
            </a:xfrm>
            <a:custGeom>
              <a:avLst/>
              <a:gdLst/>
              <a:ahLst/>
              <a:cxnLst/>
              <a:rect l="l" t="t" r="r" b="b"/>
              <a:pathLst>
                <a:path w="16746" h="65081" extrusionOk="0">
                  <a:moveTo>
                    <a:pt x="8434" y="0"/>
                  </a:moveTo>
                  <a:cubicBezTo>
                    <a:pt x="8414" y="0"/>
                    <a:pt x="8394" y="0"/>
                    <a:pt x="8373" y="1"/>
                  </a:cubicBezTo>
                  <a:cubicBezTo>
                    <a:pt x="3770" y="1"/>
                    <a:pt x="34" y="3737"/>
                    <a:pt x="34" y="8340"/>
                  </a:cubicBezTo>
                  <a:lnTo>
                    <a:pt x="1" y="65081"/>
                  </a:lnTo>
                  <a:lnTo>
                    <a:pt x="16712" y="65081"/>
                  </a:lnTo>
                  <a:lnTo>
                    <a:pt x="16712" y="8340"/>
                  </a:lnTo>
                  <a:cubicBezTo>
                    <a:pt x="16746" y="3724"/>
                    <a:pt x="13010" y="0"/>
                    <a:pt x="843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7"/>
            <p:cNvSpPr/>
            <p:nvPr/>
          </p:nvSpPr>
          <p:spPr>
            <a:xfrm>
              <a:off x="4114775" y="1528200"/>
              <a:ext cx="418650" cy="1627025"/>
            </a:xfrm>
            <a:custGeom>
              <a:avLst/>
              <a:gdLst/>
              <a:ahLst/>
              <a:cxnLst/>
              <a:rect l="l" t="t" r="r" b="b"/>
              <a:pathLst>
                <a:path w="16746" h="65081" extrusionOk="0">
                  <a:moveTo>
                    <a:pt x="8434" y="0"/>
                  </a:moveTo>
                  <a:cubicBezTo>
                    <a:pt x="8414" y="0"/>
                    <a:pt x="8394" y="0"/>
                    <a:pt x="8373" y="1"/>
                  </a:cubicBezTo>
                  <a:cubicBezTo>
                    <a:pt x="3770" y="1"/>
                    <a:pt x="34" y="3737"/>
                    <a:pt x="34" y="8340"/>
                  </a:cubicBezTo>
                  <a:lnTo>
                    <a:pt x="1" y="65081"/>
                  </a:lnTo>
                  <a:lnTo>
                    <a:pt x="16712" y="65081"/>
                  </a:lnTo>
                  <a:lnTo>
                    <a:pt x="16712" y="8340"/>
                  </a:lnTo>
                  <a:cubicBezTo>
                    <a:pt x="16746" y="3724"/>
                    <a:pt x="13010" y="0"/>
                    <a:pt x="8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7"/>
            <p:cNvSpPr/>
            <p:nvPr/>
          </p:nvSpPr>
          <p:spPr>
            <a:xfrm>
              <a:off x="4114775" y="1710825"/>
              <a:ext cx="417000" cy="5875"/>
            </a:xfrm>
            <a:custGeom>
              <a:avLst/>
              <a:gdLst/>
              <a:ahLst/>
              <a:cxnLst/>
              <a:rect l="l" t="t" r="r" b="b"/>
              <a:pathLst>
                <a:path w="16680" h="235" extrusionOk="0">
                  <a:moveTo>
                    <a:pt x="8340" y="1"/>
                  </a:moveTo>
                  <a:cubicBezTo>
                    <a:pt x="3770" y="1"/>
                    <a:pt x="1" y="68"/>
                    <a:pt x="1" y="134"/>
                  </a:cubicBezTo>
                  <a:cubicBezTo>
                    <a:pt x="1" y="168"/>
                    <a:pt x="3737" y="234"/>
                    <a:pt x="8340" y="234"/>
                  </a:cubicBezTo>
                  <a:cubicBezTo>
                    <a:pt x="12976" y="234"/>
                    <a:pt x="16679" y="168"/>
                    <a:pt x="16679" y="134"/>
                  </a:cubicBezTo>
                  <a:cubicBezTo>
                    <a:pt x="16679" y="68"/>
                    <a:pt x="12943" y="1"/>
                    <a:pt x="83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7"/>
            <p:cNvSpPr/>
            <p:nvPr/>
          </p:nvSpPr>
          <p:spPr>
            <a:xfrm>
              <a:off x="4114775" y="2073600"/>
              <a:ext cx="417000" cy="5025"/>
            </a:xfrm>
            <a:custGeom>
              <a:avLst/>
              <a:gdLst/>
              <a:ahLst/>
              <a:cxnLst/>
              <a:rect l="l" t="t" r="r" b="b"/>
              <a:pathLst>
                <a:path w="16680" h="201" extrusionOk="0">
                  <a:moveTo>
                    <a:pt x="8340" y="0"/>
                  </a:moveTo>
                  <a:cubicBezTo>
                    <a:pt x="3770" y="0"/>
                    <a:pt x="1" y="34"/>
                    <a:pt x="1" y="100"/>
                  </a:cubicBezTo>
                  <a:cubicBezTo>
                    <a:pt x="1" y="167"/>
                    <a:pt x="3737" y="200"/>
                    <a:pt x="8340" y="200"/>
                  </a:cubicBezTo>
                  <a:cubicBezTo>
                    <a:pt x="12976" y="200"/>
                    <a:pt x="16679" y="167"/>
                    <a:pt x="16679" y="100"/>
                  </a:cubicBezTo>
                  <a:cubicBezTo>
                    <a:pt x="16679" y="34"/>
                    <a:pt x="12943" y="0"/>
                    <a:pt x="8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7"/>
            <p:cNvSpPr/>
            <p:nvPr/>
          </p:nvSpPr>
          <p:spPr>
            <a:xfrm>
              <a:off x="4228200" y="1714175"/>
              <a:ext cx="5025" cy="361950"/>
            </a:xfrm>
            <a:custGeom>
              <a:avLst/>
              <a:gdLst/>
              <a:ahLst/>
              <a:cxnLst/>
              <a:rect l="l" t="t" r="r" b="b"/>
              <a:pathLst>
                <a:path w="201" h="14478" extrusionOk="0">
                  <a:moveTo>
                    <a:pt x="100" y="0"/>
                  </a:moveTo>
                  <a:cubicBezTo>
                    <a:pt x="67" y="0"/>
                    <a:pt x="0" y="3236"/>
                    <a:pt x="0" y="7239"/>
                  </a:cubicBezTo>
                  <a:cubicBezTo>
                    <a:pt x="0" y="11242"/>
                    <a:pt x="67" y="14477"/>
                    <a:pt x="100" y="14477"/>
                  </a:cubicBezTo>
                  <a:cubicBezTo>
                    <a:pt x="167" y="14477"/>
                    <a:pt x="200" y="11242"/>
                    <a:pt x="200" y="7239"/>
                  </a:cubicBezTo>
                  <a:cubicBezTo>
                    <a:pt x="200" y="3236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7"/>
            <p:cNvSpPr/>
            <p:nvPr/>
          </p:nvSpPr>
          <p:spPr>
            <a:xfrm>
              <a:off x="4279900" y="1804225"/>
              <a:ext cx="34200" cy="29500"/>
            </a:xfrm>
            <a:custGeom>
              <a:avLst/>
              <a:gdLst/>
              <a:ahLst/>
              <a:cxnLst/>
              <a:rect l="l" t="t" r="r" b="b"/>
              <a:pathLst>
                <a:path w="1368" h="1180" extrusionOk="0">
                  <a:moveTo>
                    <a:pt x="601" y="1"/>
                  </a:moveTo>
                  <a:cubicBezTo>
                    <a:pt x="267" y="1"/>
                    <a:pt x="0" y="268"/>
                    <a:pt x="0" y="601"/>
                  </a:cubicBezTo>
                  <a:cubicBezTo>
                    <a:pt x="0" y="957"/>
                    <a:pt x="282" y="1179"/>
                    <a:pt x="578" y="1179"/>
                  </a:cubicBezTo>
                  <a:cubicBezTo>
                    <a:pt x="727" y="1179"/>
                    <a:pt x="879" y="1124"/>
                    <a:pt x="1001" y="1002"/>
                  </a:cubicBezTo>
                  <a:cubicBezTo>
                    <a:pt x="1368" y="635"/>
                    <a:pt x="1101" y="1"/>
                    <a:pt x="6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7"/>
            <p:cNvSpPr/>
            <p:nvPr/>
          </p:nvSpPr>
          <p:spPr>
            <a:xfrm>
              <a:off x="4279900" y="1929325"/>
              <a:ext cx="34200" cy="29850"/>
            </a:xfrm>
            <a:custGeom>
              <a:avLst/>
              <a:gdLst/>
              <a:ahLst/>
              <a:cxnLst/>
              <a:rect l="l" t="t" r="r" b="b"/>
              <a:pathLst>
                <a:path w="1368" h="1194" extrusionOk="0">
                  <a:moveTo>
                    <a:pt x="601" y="0"/>
                  </a:moveTo>
                  <a:cubicBezTo>
                    <a:pt x="267" y="0"/>
                    <a:pt x="0" y="267"/>
                    <a:pt x="0" y="601"/>
                  </a:cubicBezTo>
                  <a:cubicBezTo>
                    <a:pt x="0" y="957"/>
                    <a:pt x="282" y="1194"/>
                    <a:pt x="578" y="1194"/>
                  </a:cubicBezTo>
                  <a:cubicBezTo>
                    <a:pt x="727" y="1194"/>
                    <a:pt x="879" y="1135"/>
                    <a:pt x="1001" y="1001"/>
                  </a:cubicBezTo>
                  <a:cubicBezTo>
                    <a:pt x="1368" y="634"/>
                    <a:pt x="1101" y="0"/>
                    <a:pt x="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7"/>
            <p:cNvSpPr/>
            <p:nvPr/>
          </p:nvSpPr>
          <p:spPr>
            <a:xfrm>
              <a:off x="4114775" y="2809950"/>
              <a:ext cx="417000" cy="5875"/>
            </a:xfrm>
            <a:custGeom>
              <a:avLst/>
              <a:gdLst/>
              <a:ahLst/>
              <a:cxnLst/>
              <a:rect l="l" t="t" r="r" b="b"/>
              <a:pathLst>
                <a:path w="16680" h="235" extrusionOk="0">
                  <a:moveTo>
                    <a:pt x="8340" y="1"/>
                  </a:moveTo>
                  <a:cubicBezTo>
                    <a:pt x="3770" y="1"/>
                    <a:pt x="1" y="67"/>
                    <a:pt x="1" y="134"/>
                  </a:cubicBezTo>
                  <a:cubicBezTo>
                    <a:pt x="1" y="167"/>
                    <a:pt x="3737" y="234"/>
                    <a:pt x="8340" y="234"/>
                  </a:cubicBezTo>
                  <a:cubicBezTo>
                    <a:pt x="12976" y="234"/>
                    <a:pt x="16679" y="167"/>
                    <a:pt x="16679" y="134"/>
                  </a:cubicBezTo>
                  <a:cubicBezTo>
                    <a:pt x="16679" y="67"/>
                    <a:pt x="12943" y="1"/>
                    <a:pt x="83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7"/>
            <p:cNvSpPr/>
            <p:nvPr/>
          </p:nvSpPr>
          <p:spPr>
            <a:xfrm>
              <a:off x="4228200" y="2450525"/>
              <a:ext cx="5850" cy="362800"/>
            </a:xfrm>
            <a:custGeom>
              <a:avLst/>
              <a:gdLst/>
              <a:ahLst/>
              <a:cxnLst/>
              <a:rect l="l" t="t" r="r" b="b"/>
              <a:pathLst>
                <a:path w="234" h="14512" extrusionOk="0">
                  <a:moveTo>
                    <a:pt x="100" y="1"/>
                  </a:moveTo>
                  <a:cubicBezTo>
                    <a:pt x="67" y="1"/>
                    <a:pt x="0" y="3270"/>
                    <a:pt x="0" y="7239"/>
                  </a:cubicBezTo>
                  <a:cubicBezTo>
                    <a:pt x="0" y="11242"/>
                    <a:pt x="67" y="14511"/>
                    <a:pt x="100" y="14511"/>
                  </a:cubicBezTo>
                  <a:cubicBezTo>
                    <a:pt x="167" y="14511"/>
                    <a:pt x="234" y="11242"/>
                    <a:pt x="234" y="7239"/>
                  </a:cubicBezTo>
                  <a:cubicBezTo>
                    <a:pt x="234" y="3236"/>
                    <a:pt x="167" y="1"/>
                    <a:pt x="1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7"/>
            <p:cNvSpPr/>
            <p:nvPr/>
          </p:nvSpPr>
          <p:spPr>
            <a:xfrm>
              <a:off x="4279900" y="2541425"/>
              <a:ext cx="29200" cy="29225"/>
            </a:xfrm>
            <a:custGeom>
              <a:avLst/>
              <a:gdLst/>
              <a:ahLst/>
              <a:cxnLst/>
              <a:rect l="l" t="t" r="r" b="b"/>
              <a:pathLst>
                <a:path w="1168" h="1169" extrusionOk="0">
                  <a:moveTo>
                    <a:pt x="601" y="1"/>
                  </a:moveTo>
                  <a:cubicBezTo>
                    <a:pt x="267" y="1"/>
                    <a:pt x="0" y="234"/>
                    <a:pt x="0" y="568"/>
                  </a:cubicBezTo>
                  <a:cubicBezTo>
                    <a:pt x="0" y="901"/>
                    <a:pt x="267" y="1168"/>
                    <a:pt x="601" y="1168"/>
                  </a:cubicBezTo>
                  <a:cubicBezTo>
                    <a:pt x="901" y="1168"/>
                    <a:pt x="1168" y="901"/>
                    <a:pt x="1168" y="568"/>
                  </a:cubicBezTo>
                  <a:cubicBezTo>
                    <a:pt x="1168" y="234"/>
                    <a:pt x="901" y="1"/>
                    <a:pt x="6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7"/>
            <p:cNvSpPr/>
            <p:nvPr/>
          </p:nvSpPr>
          <p:spPr>
            <a:xfrm>
              <a:off x="4279900" y="26665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601" y="0"/>
                  </a:moveTo>
                  <a:cubicBezTo>
                    <a:pt x="267" y="0"/>
                    <a:pt x="0" y="267"/>
                    <a:pt x="0" y="567"/>
                  </a:cubicBezTo>
                  <a:cubicBezTo>
                    <a:pt x="0" y="901"/>
                    <a:pt x="267" y="1168"/>
                    <a:pt x="601" y="1168"/>
                  </a:cubicBezTo>
                  <a:cubicBezTo>
                    <a:pt x="901" y="1168"/>
                    <a:pt x="1168" y="901"/>
                    <a:pt x="1168" y="567"/>
                  </a:cubicBezTo>
                  <a:cubicBezTo>
                    <a:pt x="1168" y="267"/>
                    <a:pt x="901" y="0"/>
                    <a:pt x="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7"/>
            <p:cNvSpPr/>
            <p:nvPr/>
          </p:nvSpPr>
          <p:spPr>
            <a:xfrm>
              <a:off x="4114775" y="2445525"/>
              <a:ext cx="417000" cy="5025"/>
            </a:xfrm>
            <a:custGeom>
              <a:avLst/>
              <a:gdLst/>
              <a:ahLst/>
              <a:cxnLst/>
              <a:rect l="l" t="t" r="r" b="b"/>
              <a:pathLst>
                <a:path w="16680" h="201" extrusionOk="0">
                  <a:moveTo>
                    <a:pt x="8340" y="1"/>
                  </a:moveTo>
                  <a:cubicBezTo>
                    <a:pt x="3770" y="1"/>
                    <a:pt x="1" y="34"/>
                    <a:pt x="1" y="101"/>
                  </a:cubicBezTo>
                  <a:cubicBezTo>
                    <a:pt x="1" y="167"/>
                    <a:pt x="3737" y="201"/>
                    <a:pt x="8340" y="201"/>
                  </a:cubicBezTo>
                  <a:cubicBezTo>
                    <a:pt x="12943" y="201"/>
                    <a:pt x="16679" y="167"/>
                    <a:pt x="16679" y="101"/>
                  </a:cubicBezTo>
                  <a:cubicBezTo>
                    <a:pt x="16679" y="34"/>
                    <a:pt x="12943" y="1"/>
                    <a:pt x="83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7"/>
            <p:cNvSpPr/>
            <p:nvPr/>
          </p:nvSpPr>
          <p:spPr>
            <a:xfrm>
              <a:off x="4413325" y="2086100"/>
              <a:ext cx="5025" cy="361950"/>
            </a:xfrm>
            <a:custGeom>
              <a:avLst/>
              <a:gdLst/>
              <a:ahLst/>
              <a:cxnLst/>
              <a:rect l="l" t="t" r="r" b="b"/>
              <a:pathLst>
                <a:path w="201" h="14478" extrusionOk="0">
                  <a:moveTo>
                    <a:pt x="100" y="1"/>
                  </a:moveTo>
                  <a:cubicBezTo>
                    <a:pt x="34" y="1"/>
                    <a:pt x="0" y="3236"/>
                    <a:pt x="0" y="7239"/>
                  </a:cubicBezTo>
                  <a:cubicBezTo>
                    <a:pt x="0" y="11242"/>
                    <a:pt x="34" y="14478"/>
                    <a:pt x="100" y="14478"/>
                  </a:cubicBezTo>
                  <a:cubicBezTo>
                    <a:pt x="167" y="14478"/>
                    <a:pt x="201" y="11242"/>
                    <a:pt x="201" y="7239"/>
                  </a:cubicBezTo>
                  <a:cubicBezTo>
                    <a:pt x="201" y="3236"/>
                    <a:pt x="167" y="1"/>
                    <a:pt x="1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7"/>
            <p:cNvSpPr/>
            <p:nvPr/>
          </p:nvSpPr>
          <p:spPr>
            <a:xfrm>
              <a:off x="4332425" y="2176175"/>
              <a:ext cx="34225" cy="29300"/>
            </a:xfrm>
            <a:custGeom>
              <a:avLst/>
              <a:gdLst/>
              <a:ahLst/>
              <a:cxnLst/>
              <a:rect l="l" t="t" r="r" b="b"/>
              <a:pathLst>
                <a:path w="1369" h="1172" extrusionOk="0">
                  <a:moveTo>
                    <a:pt x="801" y="0"/>
                  </a:moveTo>
                  <a:cubicBezTo>
                    <a:pt x="268" y="0"/>
                    <a:pt x="1" y="634"/>
                    <a:pt x="368" y="1001"/>
                  </a:cubicBezTo>
                  <a:cubicBezTo>
                    <a:pt x="486" y="1119"/>
                    <a:pt x="632" y="1172"/>
                    <a:pt x="775" y="1172"/>
                  </a:cubicBezTo>
                  <a:cubicBezTo>
                    <a:pt x="1077" y="1172"/>
                    <a:pt x="1368" y="940"/>
                    <a:pt x="1368" y="601"/>
                  </a:cubicBezTo>
                  <a:cubicBezTo>
                    <a:pt x="1368" y="267"/>
                    <a:pt x="1102" y="0"/>
                    <a:pt x="8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7"/>
            <p:cNvSpPr/>
            <p:nvPr/>
          </p:nvSpPr>
          <p:spPr>
            <a:xfrm>
              <a:off x="4332425" y="2301250"/>
              <a:ext cx="34225" cy="29325"/>
            </a:xfrm>
            <a:custGeom>
              <a:avLst/>
              <a:gdLst/>
              <a:ahLst/>
              <a:cxnLst/>
              <a:rect l="l" t="t" r="r" b="b"/>
              <a:pathLst>
                <a:path w="1369" h="1173" extrusionOk="0">
                  <a:moveTo>
                    <a:pt x="801" y="1"/>
                  </a:moveTo>
                  <a:cubicBezTo>
                    <a:pt x="268" y="1"/>
                    <a:pt x="1" y="635"/>
                    <a:pt x="368" y="1001"/>
                  </a:cubicBezTo>
                  <a:cubicBezTo>
                    <a:pt x="486" y="1120"/>
                    <a:pt x="632" y="1172"/>
                    <a:pt x="775" y="1172"/>
                  </a:cubicBezTo>
                  <a:cubicBezTo>
                    <a:pt x="1077" y="1172"/>
                    <a:pt x="1368" y="940"/>
                    <a:pt x="1368" y="601"/>
                  </a:cubicBezTo>
                  <a:cubicBezTo>
                    <a:pt x="1368" y="268"/>
                    <a:pt x="1102" y="1"/>
                    <a:pt x="8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7"/>
            <p:cNvSpPr/>
            <p:nvPr/>
          </p:nvSpPr>
          <p:spPr>
            <a:xfrm>
              <a:off x="4405825" y="1572400"/>
              <a:ext cx="100100" cy="177650"/>
            </a:xfrm>
            <a:custGeom>
              <a:avLst/>
              <a:gdLst/>
              <a:ahLst/>
              <a:cxnLst/>
              <a:rect l="l" t="t" r="r" b="b"/>
              <a:pathLst>
                <a:path w="4004" h="7106" extrusionOk="0">
                  <a:moveTo>
                    <a:pt x="34" y="1"/>
                  </a:moveTo>
                  <a:cubicBezTo>
                    <a:pt x="0" y="34"/>
                    <a:pt x="434" y="234"/>
                    <a:pt x="1001" y="734"/>
                  </a:cubicBezTo>
                  <a:cubicBezTo>
                    <a:pt x="1334" y="1035"/>
                    <a:pt x="1635" y="1368"/>
                    <a:pt x="1902" y="1702"/>
                  </a:cubicBezTo>
                  <a:cubicBezTo>
                    <a:pt x="2235" y="2135"/>
                    <a:pt x="2502" y="2602"/>
                    <a:pt x="2735" y="3103"/>
                  </a:cubicBezTo>
                  <a:cubicBezTo>
                    <a:pt x="3169" y="3970"/>
                    <a:pt x="3503" y="4904"/>
                    <a:pt x="3703" y="5871"/>
                  </a:cubicBezTo>
                  <a:cubicBezTo>
                    <a:pt x="3870" y="6639"/>
                    <a:pt x="3936" y="7106"/>
                    <a:pt x="3970" y="7106"/>
                  </a:cubicBezTo>
                  <a:cubicBezTo>
                    <a:pt x="4003" y="6972"/>
                    <a:pt x="4003" y="6872"/>
                    <a:pt x="3970" y="6739"/>
                  </a:cubicBezTo>
                  <a:cubicBezTo>
                    <a:pt x="3936" y="6438"/>
                    <a:pt x="3903" y="6138"/>
                    <a:pt x="3870" y="5838"/>
                  </a:cubicBezTo>
                  <a:cubicBezTo>
                    <a:pt x="3703" y="4871"/>
                    <a:pt x="3369" y="3903"/>
                    <a:pt x="2936" y="3003"/>
                  </a:cubicBezTo>
                  <a:cubicBezTo>
                    <a:pt x="2702" y="2502"/>
                    <a:pt x="2402" y="2035"/>
                    <a:pt x="2035" y="1602"/>
                  </a:cubicBezTo>
                  <a:cubicBezTo>
                    <a:pt x="1768" y="1235"/>
                    <a:pt x="1435" y="901"/>
                    <a:pt x="1101" y="634"/>
                  </a:cubicBezTo>
                  <a:cubicBezTo>
                    <a:pt x="968" y="501"/>
                    <a:pt x="801" y="401"/>
                    <a:pt x="667" y="334"/>
                  </a:cubicBezTo>
                  <a:cubicBezTo>
                    <a:pt x="567" y="234"/>
                    <a:pt x="467" y="167"/>
                    <a:pt x="334" y="134"/>
                  </a:cubicBezTo>
                  <a:cubicBezTo>
                    <a:pt x="234" y="67"/>
                    <a:pt x="134" y="1"/>
                    <a:pt x="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7"/>
            <p:cNvSpPr/>
            <p:nvPr/>
          </p:nvSpPr>
          <p:spPr>
            <a:xfrm>
              <a:off x="4335775" y="1552800"/>
              <a:ext cx="30875" cy="7750"/>
            </a:xfrm>
            <a:custGeom>
              <a:avLst/>
              <a:gdLst/>
              <a:ahLst/>
              <a:cxnLst/>
              <a:rect l="l" t="t" r="r" b="b"/>
              <a:pathLst>
                <a:path w="1235" h="310" extrusionOk="0">
                  <a:moveTo>
                    <a:pt x="209" y="1"/>
                  </a:moveTo>
                  <a:cubicBezTo>
                    <a:pt x="100" y="1"/>
                    <a:pt x="34" y="17"/>
                    <a:pt x="34" y="51"/>
                  </a:cubicBezTo>
                  <a:cubicBezTo>
                    <a:pt x="0" y="117"/>
                    <a:pt x="267" y="217"/>
                    <a:pt x="601" y="284"/>
                  </a:cubicBezTo>
                  <a:cubicBezTo>
                    <a:pt x="767" y="301"/>
                    <a:pt x="918" y="309"/>
                    <a:pt x="1030" y="309"/>
                  </a:cubicBezTo>
                  <a:cubicBezTo>
                    <a:pt x="1143" y="309"/>
                    <a:pt x="1218" y="301"/>
                    <a:pt x="1234" y="284"/>
                  </a:cubicBezTo>
                  <a:cubicBezTo>
                    <a:pt x="1234" y="217"/>
                    <a:pt x="968" y="117"/>
                    <a:pt x="634" y="51"/>
                  </a:cubicBezTo>
                  <a:cubicBezTo>
                    <a:pt x="467" y="17"/>
                    <a:pt x="317" y="1"/>
                    <a:pt x="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7"/>
            <p:cNvSpPr/>
            <p:nvPr/>
          </p:nvSpPr>
          <p:spPr>
            <a:xfrm>
              <a:off x="3443475" y="912750"/>
              <a:ext cx="674650" cy="2686950"/>
            </a:xfrm>
            <a:custGeom>
              <a:avLst/>
              <a:gdLst/>
              <a:ahLst/>
              <a:cxnLst/>
              <a:rect l="l" t="t" r="r" b="b"/>
              <a:pathLst>
                <a:path w="26986" h="107478" extrusionOk="0">
                  <a:moveTo>
                    <a:pt x="12075" y="1"/>
                  </a:moveTo>
                  <a:cubicBezTo>
                    <a:pt x="10541" y="1"/>
                    <a:pt x="9140" y="902"/>
                    <a:pt x="8473" y="2269"/>
                  </a:cubicBezTo>
                  <a:lnTo>
                    <a:pt x="2635" y="13344"/>
                  </a:lnTo>
                  <a:cubicBezTo>
                    <a:pt x="901" y="16580"/>
                    <a:pt x="0" y="20215"/>
                    <a:pt x="0" y="23918"/>
                  </a:cubicBezTo>
                  <a:lnTo>
                    <a:pt x="0" y="100907"/>
                  </a:lnTo>
                  <a:lnTo>
                    <a:pt x="10274" y="107478"/>
                  </a:lnTo>
                  <a:lnTo>
                    <a:pt x="17379" y="107478"/>
                  </a:lnTo>
                  <a:lnTo>
                    <a:pt x="26986" y="100907"/>
                  </a:lnTo>
                  <a:lnTo>
                    <a:pt x="26986" y="24252"/>
                  </a:lnTo>
                  <a:cubicBezTo>
                    <a:pt x="26986" y="20716"/>
                    <a:pt x="26119" y="17213"/>
                    <a:pt x="24551" y="14078"/>
                  </a:cubicBezTo>
                  <a:lnTo>
                    <a:pt x="18580" y="2203"/>
                  </a:lnTo>
                  <a:cubicBezTo>
                    <a:pt x="17879" y="868"/>
                    <a:pt x="16512" y="1"/>
                    <a:pt x="150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7"/>
            <p:cNvSpPr/>
            <p:nvPr/>
          </p:nvSpPr>
          <p:spPr>
            <a:xfrm>
              <a:off x="2797175" y="2132800"/>
              <a:ext cx="646325" cy="1149175"/>
            </a:xfrm>
            <a:custGeom>
              <a:avLst/>
              <a:gdLst/>
              <a:ahLst/>
              <a:cxnLst/>
              <a:rect l="l" t="t" r="r" b="b"/>
              <a:pathLst>
                <a:path w="25853" h="45967" extrusionOk="0">
                  <a:moveTo>
                    <a:pt x="25852" y="1"/>
                  </a:moveTo>
                  <a:cubicBezTo>
                    <a:pt x="25852" y="1"/>
                    <a:pt x="21616" y="18347"/>
                    <a:pt x="10808" y="26453"/>
                  </a:cubicBezTo>
                  <a:cubicBezTo>
                    <a:pt x="0" y="34559"/>
                    <a:pt x="0" y="45967"/>
                    <a:pt x="0" y="45967"/>
                  </a:cubicBezTo>
                  <a:lnTo>
                    <a:pt x="25852" y="45967"/>
                  </a:lnTo>
                  <a:lnTo>
                    <a:pt x="2585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7"/>
            <p:cNvSpPr/>
            <p:nvPr/>
          </p:nvSpPr>
          <p:spPr>
            <a:xfrm>
              <a:off x="4118100" y="2132800"/>
              <a:ext cx="646325" cy="1149175"/>
            </a:xfrm>
            <a:custGeom>
              <a:avLst/>
              <a:gdLst/>
              <a:ahLst/>
              <a:cxnLst/>
              <a:rect l="l" t="t" r="r" b="b"/>
              <a:pathLst>
                <a:path w="25853" h="45967" extrusionOk="0">
                  <a:moveTo>
                    <a:pt x="1" y="1"/>
                  </a:moveTo>
                  <a:lnTo>
                    <a:pt x="1" y="45967"/>
                  </a:lnTo>
                  <a:lnTo>
                    <a:pt x="25853" y="45967"/>
                  </a:lnTo>
                  <a:cubicBezTo>
                    <a:pt x="25853" y="45967"/>
                    <a:pt x="25853" y="34559"/>
                    <a:pt x="15045" y="26453"/>
                  </a:cubicBezTo>
                  <a:cubicBezTo>
                    <a:pt x="4204" y="1834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7"/>
            <p:cNvSpPr/>
            <p:nvPr/>
          </p:nvSpPr>
          <p:spPr>
            <a:xfrm>
              <a:off x="2797175" y="2132800"/>
              <a:ext cx="646325" cy="1149175"/>
            </a:xfrm>
            <a:custGeom>
              <a:avLst/>
              <a:gdLst/>
              <a:ahLst/>
              <a:cxnLst/>
              <a:rect l="l" t="t" r="r" b="b"/>
              <a:pathLst>
                <a:path w="25853" h="45967" extrusionOk="0">
                  <a:moveTo>
                    <a:pt x="25852" y="1"/>
                  </a:moveTo>
                  <a:cubicBezTo>
                    <a:pt x="25852" y="1"/>
                    <a:pt x="21616" y="18347"/>
                    <a:pt x="10808" y="26453"/>
                  </a:cubicBezTo>
                  <a:cubicBezTo>
                    <a:pt x="0" y="34559"/>
                    <a:pt x="0" y="45967"/>
                    <a:pt x="0" y="45967"/>
                  </a:cubicBezTo>
                  <a:lnTo>
                    <a:pt x="25852" y="45967"/>
                  </a:lnTo>
                  <a:lnTo>
                    <a:pt x="258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7"/>
            <p:cNvSpPr/>
            <p:nvPr/>
          </p:nvSpPr>
          <p:spPr>
            <a:xfrm>
              <a:off x="4118100" y="2132800"/>
              <a:ext cx="646325" cy="1149175"/>
            </a:xfrm>
            <a:custGeom>
              <a:avLst/>
              <a:gdLst/>
              <a:ahLst/>
              <a:cxnLst/>
              <a:rect l="l" t="t" r="r" b="b"/>
              <a:pathLst>
                <a:path w="25853" h="45967" extrusionOk="0">
                  <a:moveTo>
                    <a:pt x="1" y="1"/>
                  </a:moveTo>
                  <a:lnTo>
                    <a:pt x="1" y="45967"/>
                  </a:lnTo>
                  <a:lnTo>
                    <a:pt x="25853" y="45967"/>
                  </a:lnTo>
                  <a:cubicBezTo>
                    <a:pt x="25853" y="45967"/>
                    <a:pt x="25853" y="34559"/>
                    <a:pt x="15045" y="26453"/>
                  </a:cubicBezTo>
                  <a:cubicBezTo>
                    <a:pt x="4204" y="1834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7"/>
            <p:cNvSpPr/>
            <p:nvPr/>
          </p:nvSpPr>
          <p:spPr>
            <a:xfrm>
              <a:off x="3487650" y="1640775"/>
              <a:ext cx="6700" cy="635500"/>
            </a:xfrm>
            <a:custGeom>
              <a:avLst/>
              <a:gdLst/>
              <a:ahLst/>
              <a:cxnLst/>
              <a:rect l="l" t="t" r="r" b="b"/>
              <a:pathLst>
                <a:path w="268" h="25420" extrusionOk="0">
                  <a:moveTo>
                    <a:pt x="134" y="1"/>
                  </a:moveTo>
                  <a:cubicBezTo>
                    <a:pt x="68" y="1"/>
                    <a:pt x="1" y="5705"/>
                    <a:pt x="1" y="12710"/>
                  </a:cubicBezTo>
                  <a:cubicBezTo>
                    <a:pt x="1" y="19715"/>
                    <a:pt x="68" y="25419"/>
                    <a:pt x="134" y="25419"/>
                  </a:cubicBezTo>
                  <a:cubicBezTo>
                    <a:pt x="168" y="25419"/>
                    <a:pt x="268" y="19682"/>
                    <a:pt x="268" y="12710"/>
                  </a:cubicBezTo>
                  <a:cubicBezTo>
                    <a:pt x="268" y="5705"/>
                    <a:pt x="168" y="1"/>
                    <a:pt x="13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7"/>
            <p:cNvSpPr/>
            <p:nvPr/>
          </p:nvSpPr>
          <p:spPr>
            <a:xfrm>
              <a:off x="3494325" y="1453150"/>
              <a:ext cx="6700" cy="57575"/>
            </a:xfrm>
            <a:custGeom>
              <a:avLst/>
              <a:gdLst/>
              <a:ahLst/>
              <a:cxnLst/>
              <a:rect l="l" t="t" r="r" b="b"/>
              <a:pathLst>
                <a:path w="268" h="2303" extrusionOk="0">
                  <a:moveTo>
                    <a:pt x="134" y="0"/>
                  </a:moveTo>
                  <a:cubicBezTo>
                    <a:pt x="34" y="367"/>
                    <a:pt x="1" y="768"/>
                    <a:pt x="34" y="1135"/>
                  </a:cubicBezTo>
                  <a:cubicBezTo>
                    <a:pt x="1" y="1535"/>
                    <a:pt x="34" y="1935"/>
                    <a:pt x="134" y="2302"/>
                  </a:cubicBezTo>
                  <a:cubicBezTo>
                    <a:pt x="234" y="1935"/>
                    <a:pt x="268" y="1535"/>
                    <a:pt x="234" y="1135"/>
                  </a:cubicBezTo>
                  <a:cubicBezTo>
                    <a:pt x="268" y="768"/>
                    <a:pt x="234" y="367"/>
                    <a:pt x="1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7"/>
            <p:cNvSpPr/>
            <p:nvPr/>
          </p:nvSpPr>
          <p:spPr>
            <a:xfrm>
              <a:off x="3502675" y="961125"/>
              <a:ext cx="205175" cy="393650"/>
            </a:xfrm>
            <a:custGeom>
              <a:avLst/>
              <a:gdLst/>
              <a:ahLst/>
              <a:cxnLst/>
              <a:rect l="l" t="t" r="r" b="b"/>
              <a:pathLst>
                <a:path w="8207" h="15746" extrusionOk="0">
                  <a:moveTo>
                    <a:pt x="8139" y="0"/>
                  </a:moveTo>
                  <a:cubicBezTo>
                    <a:pt x="8089" y="0"/>
                    <a:pt x="6228" y="3524"/>
                    <a:pt x="4003" y="7840"/>
                  </a:cubicBezTo>
                  <a:cubicBezTo>
                    <a:pt x="1768" y="12176"/>
                    <a:pt x="0" y="15712"/>
                    <a:pt x="67" y="15745"/>
                  </a:cubicBezTo>
                  <a:cubicBezTo>
                    <a:pt x="67" y="15745"/>
                    <a:pt x="68" y="15746"/>
                    <a:pt x="68" y="15746"/>
                  </a:cubicBezTo>
                  <a:cubicBezTo>
                    <a:pt x="151" y="15746"/>
                    <a:pt x="1979" y="12256"/>
                    <a:pt x="4203" y="7940"/>
                  </a:cubicBezTo>
                  <a:cubicBezTo>
                    <a:pt x="6438" y="3570"/>
                    <a:pt x="8206" y="34"/>
                    <a:pt x="8140" y="1"/>
                  </a:cubicBezTo>
                  <a:cubicBezTo>
                    <a:pt x="8139" y="1"/>
                    <a:pt x="8139" y="0"/>
                    <a:pt x="813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7"/>
            <p:cNvSpPr/>
            <p:nvPr/>
          </p:nvSpPr>
          <p:spPr>
            <a:xfrm>
              <a:off x="2848050" y="2433850"/>
              <a:ext cx="525400" cy="808950"/>
            </a:xfrm>
            <a:custGeom>
              <a:avLst/>
              <a:gdLst/>
              <a:ahLst/>
              <a:cxnLst/>
              <a:rect l="l" t="t" r="r" b="b"/>
              <a:pathLst>
                <a:path w="21016" h="32358" extrusionOk="0">
                  <a:moveTo>
                    <a:pt x="21015" y="1"/>
                  </a:moveTo>
                  <a:cubicBezTo>
                    <a:pt x="20982" y="34"/>
                    <a:pt x="20982" y="67"/>
                    <a:pt x="20982" y="101"/>
                  </a:cubicBezTo>
                  <a:cubicBezTo>
                    <a:pt x="20948" y="167"/>
                    <a:pt x="20948" y="234"/>
                    <a:pt x="20915" y="367"/>
                  </a:cubicBezTo>
                  <a:cubicBezTo>
                    <a:pt x="20882" y="501"/>
                    <a:pt x="20848" y="668"/>
                    <a:pt x="20815" y="834"/>
                  </a:cubicBezTo>
                  <a:cubicBezTo>
                    <a:pt x="20748" y="1068"/>
                    <a:pt x="20681" y="1268"/>
                    <a:pt x="20615" y="1502"/>
                  </a:cubicBezTo>
                  <a:cubicBezTo>
                    <a:pt x="20214" y="2836"/>
                    <a:pt x="19681" y="4137"/>
                    <a:pt x="18947" y="5338"/>
                  </a:cubicBezTo>
                  <a:cubicBezTo>
                    <a:pt x="17879" y="7139"/>
                    <a:pt x="16645" y="8807"/>
                    <a:pt x="15211" y="10308"/>
                  </a:cubicBezTo>
                  <a:cubicBezTo>
                    <a:pt x="13610" y="12042"/>
                    <a:pt x="11708" y="13810"/>
                    <a:pt x="9707" y="15645"/>
                  </a:cubicBezTo>
                  <a:cubicBezTo>
                    <a:pt x="7806" y="17380"/>
                    <a:pt x="6104" y="19281"/>
                    <a:pt x="4570" y="21349"/>
                  </a:cubicBezTo>
                  <a:cubicBezTo>
                    <a:pt x="3936" y="22250"/>
                    <a:pt x="3302" y="23217"/>
                    <a:pt x="2769" y="24185"/>
                  </a:cubicBezTo>
                  <a:cubicBezTo>
                    <a:pt x="2302" y="25018"/>
                    <a:pt x="1868" y="25919"/>
                    <a:pt x="1468" y="26820"/>
                  </a:cubicBezTo>
                  <a:cubicBezTo>
                    <a:pt x="934" y="28121"/>
                    <a:pt x="534" y="29455"/>
                    <a:pt x="234" y="30856"/>
                  </a:cubicBezTo>
                  <a:cubicBezTo>
                    <a:pt x="133" y="31323"/>
                    <a:pt x="67" y="31723"/>
                    <a:pt x="33" y="31990"/>
                  </a:cubicBezTo>
                  <a:lnTo>
                    <a:pt x="0" y="32257"/>
                  </a:lnTo>
                  <a:cubicBezTo>
                    <a:pt x="0" y="32290"/>
                    <a:pt x="0" y="32324"/>
                    <a:pt x="0" y="32357"/>
                  </a:cubicBezTo>
                  <a:cubicBezTo>
                    <a:pt x="0" y="32324"/>
                    <a:pt x="33" y="32290"/>
                    <a:pt x="33" y="32257"/>
                  </a:cubicBezTo>
                  <a:lnTo>
                    <a:pt x="100" y="31990"/>
                  </a:lnTo>
                  <a:cubicBezTo>
                    <a:pt x="133" y="31723"/>
                    <a:pt x="200" y="31356"/>
                    <a:pt x="334" y="30856"/>
                  </a:cubicBezTo>
                  <a:cubicBezTo>
                    <a:pt x="634" y="29488"/>
                    <a:pt x="1101" y="28154"/>
                    <a:pt x="1635" y="26886"/>
                  </a:cubicBezTo>
                  <a:cubicBezTo>
                    <a:pt x="2035" y="25986"/>
                    <a:pt x="2468" y="25119"/>
                    <a:pt x="2935" y="24285"/>
                  </a:cubicBezTo>
                  <a:cubicBezTo>
                    <a:pt x="3503" y="23317"/>
                    <a:pt x="4103" y="22383"/>
                    <a:pt x="4770" y="21483"/>
                  </a:cubicBezTo>
                  <a:cubicBezTo>
                    <a:pt x="6271" y="19414"/>
                    <a:pt x="8006" y="17513"/>
                    <a:pt x="9874" y="15812"/>
                  </a:cubicBezTo>
                  <a:cubicBezTo>
                    <a:pt x="11875" y="13977"/>
                    <a:pt x="13777" y="12209"/>
                    <a:pt x="15378" y="10441"/>
                  </a:cubicBezTo>
                  <a:cubicBezTo>
                    <a:pt x="16812" y="8907"/>
                    <a:pt x="18046" y="7239"/>
                    <a:pt x="19080" y="5404"/>
                  </a:cubicBezTo>
                  <a:cubicBezTo>
                    <a:pt x="19814" y="4170"/>
                    <a:pt x="20348" y="2869"/>
                    <a:pt x="20715" y="1502"/>
                  </a:cubicBezTo>
                  <a:cubicBezTo>
                    <a:pt x="20782" y="1301"/>
                    <a:pt x="20815" y="1068"/>
                    <a:pt x="20882" y="868"/>
                  </a:cubicBezTo>
                  <a:lnTo>
                    <a:pt x="20948" y="401"/>
                  </a:lnTo>
                  <a:cubicBezTo>
                    <a:pt x="20982" y="267"/>
                    <a:pt x="21015" y="167"/>
                    <a:pt x="21015" y="101"/>
                  </a:cubicBezTo>
                  <a:cubicBezTo>
                    <a:pt x="21015" y="67"/>
                    <a:pt x="21015" y="34"/>
                    <a:pt x="210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7"/>
            <p:cNvSpPr/>
            <p:nvPr/>
          </p:nvSpPr>
          <p:spPr>
            <a:xfrm>
              <a:off x="3602750" y="1328900"/>
              <a:ext cx="355275" cy="244350"/>
            </a:xfrm>
            <a:custGeom>
              <a:avLst/>
              <a:gdLst/>
              <a:ahLst/>
              <a:cxnLst/>
              <a:rect l="l" t="t" r="r" b="b"/>
              <a:pathLst>
                <a:path w="14211" h="9774" extrusionOk="0">
                  <a:moveTo>
                    <a:pt x="4870" y="0"/>
                  </a:moveTo>
                  <a:cubicBezTo>
                    <a:pt x="2168" y="0"/>
                    <a:pt x="0" y="2202"/>
                    <a:pt x="0" y="4904"/>
                  </a:cubicBezTo>
                  <a:cubicBezTo>
                    <a:pt x="0" y="7606"/>
                    <a:pt x="2168" y="9774"/>
                    <a:pt x="4870" y="9774"/>
                  </a:cubicBezTo>
                  <a:lnTo>
                    <a:pt x="9340" y="9774"/>
                  </a:lnTo>
                  <a:cubicBezTo>
                    <a:pt x="12042" y="9774"/>
                    <a:pt x="14210" y="7606"/>
                    <a:pt x="14210" y="4904"/>
                  </a:cubicBezTo>
                  <a:cubicBezTo>
                    <a:pt x="14210" y="2202"/>
                    <a:pt x="12042" y="0"/>
                    <a:pt x="934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7"/>
            <p:cNvSpPr/>
            <p:nvPr/>
          </p:nvSpPr>
          <p:spPr>
            <a:xfrm>
              <a:off x="3443475" y="3367850"/>
              <a:ext cx="674650" cy="231850"/>
            </a:xfrm>
            <a:custGeom>
              <a:avLst/>
              <a:gdLst/>
              <a:ahLst/>
              <a:cxnLst/>
              <a:rect l="l" t="t" r="r" b="b"/>
              <a:pathLst>
                <a:path w="26986" h="9274" extrusionOk="0">
                  <a:moveTo>
                    <a:pt x="0" y="1"/>
                  </a:moveTo>
                  <a:lnTo>
                    <a:pt x="0" y="2703"/>
                  </a:lnTo>
                  <a:lnTo>
                    <a:pt x="10274" y="9274"/>
                  </a:lnTo>
                  <a:lnTo>
                    <a:pt x="17379" y="9274"/>
                  </a:lnTo>
                  <a:lnTo>
                    <a:pt x="26986" y="2703"/>
                  </a:lnTo>
                  <a:lnTo>
                    <a:pt x="269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9" name="Google Shape;1769;p57"/>
          <p:cNvSpPr/>
          <p:nvPr/>
        </p:nvSpPr>
        <p:spPr>
          <a:xfrm>
            <a:off x="1830550" y="4605175"/>
            <a:ext cx="206400" cy="206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" name="Google Shape;1770;p57"/>
          <p:cNvSpPr/>
          <p:nvPr/>
        </p:nvSpPr>
        <p:spPr>
          <a:xfrm>
            <a:off x="1307525" y="4400125"/>
            <a:ext cx="102000" cy="102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1" name="Google Shape;1771;p57"/>
          <p:cNvSpPr/>
          <p:nvPr/>
        </p:nvSpPr>
        <p:spPr>
          <a:xfrm>
            <a:off x="1694275" y="4678075"/>
            <a:ext cx="60600" cy="60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2" name="Google Shape;1772;p57"/>
          <p:cNvSpPr/>
          <p:nvPr/>
        </p:nvSpPr>
        <p:spPr>
          <a:xfrm>
            <a:off x="1019775" y="4738675"/>
            <a:ext cx="174900" cy="174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037;p48">
            <a:extLst>
              <a:ext uri="{FF2B5EF4-FFF2-40B4-BE49-F238E27FC236}">
                <a16:creationId xmlns:a16="http://schemas.microsoft.com/office/drawing/2014/main" id="{25ADA971-85A1-4A81-A0B3-72E71ECD1B6C}"/>
              </a:ext>
            </a:extLst>
          </p:cNvPr>
          <p:cNvSpPr txBox="1">
            <a:spLocks/>
          </p:cNvSpPr>
          <p:nvPr/>
        </p:nvSpPr>
        <p:spPr>
          <a:xfrm>
            <a:off x="3736863" y="3128153"/>
            <a:ext cx="3321136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Blogy</a:t>
            </a:r>
            <a:r>
              <a:rPr lang="en-US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Website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6"/>
          <p:cNvSpPr/>
          <p:nvPr/>
        </p:nvSpPr>
        <p:spPr>
          <a:xfrm>
            <a:off x="4237500" y="124277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6"/>
          <p:cNvSpPr/>
          <p:nvPr/>
        </p:nvSpPr>
        <p:spPr>
          <a:xfrm>
            <a:off x="6942600" y="124277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46"/>
          <p:cNvSpPr/>
          <p:nvPr/>
        </p:nvSpPr>
        <p:spPr>
          <a:xfrm>
            <a:off x="6942600" y="308442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46"/>
          <p:cNvSpPr/>
          <p:nvPr/>
        </p:nvSpPr>
        <p:spPr>
          <a:xfrm>
            <a:off x="4237500" y="308442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46"/>
          <p:cNvSpPr/>
          <p:nvPr/>
        </p:nvSpPr>
        <p:spPr>
          <a:xfrm>
            <a:off x="1532400" y="308442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46"/>
          <p:cNvSpPr/>
          <p:nvPr/>
        </p:nvSpPr>
        <p:spPr>
          <a:xfrm>
            <a:off x="1532350" y="124277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896" name="Google Shape;896;p46"/>
          <p:cNvSpPr txBox="1">
            <a:spLocks noGrp="1"/>
          </p:cNvSpPr>
          <p:nvPr>
            <p:ph type="subTitle" idx="2"/>
          </p:nvPr>
        </p:nvSpPr>
        <p:spPr>
          <a:xfrm>
            <a:off x="656250" y="189883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</a:t>
            </a:r>
            <a:r>
              <a:rPr lang="en" dirty="0"/>
              <a:t> Idea</a:t>
            </a:r>
            <a:endParaRPr dirty="0"/>
          </a:p>
        </p:txBody>
      </p:sp>
      <p:sp>
        <p:nvSpPr>
          <p:cNvPr id="898" name="Google Shape;898;p46"/>
          <p:cNvSpPr txBox="1">
            <a:spLocks noGrp="1"/>
          </p:cNvSpPr>
          <p:nvPr>
            <p:ph type="subTitle" idx="4"/>
          </p:nvPr>
        </p:nvSpPr>
        <p:spPr>
          <a:xfrm>
            <a:off x="3361350" y="189883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Website Users</a:t>
            </a:r>
            <a:endParaRPr dirty="0"/>
          </a:p>
        </p:txBody>
      </p:sp>
      <p:sp>
        <p:nvSpPr>
          <p:cNvPr id="900" name="Google Shape;900;p46"/>
          <p:cNvSpPr txBox="1">
            <a:spLocks noGrp="1"/>
          </p:cNvSpPr>
          <p:nvPr>
            <p:ph type="subTitle" idx="6"/>
          </p:nvPr>
        </p:nvSpPr>
        <p:spPr>
          <a:xfrm>
            <a:off x="656150" y="3755120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Entity Relationship Diagram</a:t>
            </a:r>
            <a:endParaRPr dirty="0"/>
          </a:p>
        </p:txBody>
      </p:sp>
      <p:sp>
        <p:nvSpPr>
          <p:cNvPr id="902" name="Google Shape;902;p46"/>
          <p:cNvSpPr txBox="1">
            <a:spLocks noGrp="1"/>
          </p:cNvSpPr>
          <p:nvPr>
            <p:ph type="subTitle" idx="8"/>
          </p:nvPr>
        </p:nvSpPr>
        <p:spPr>
          <a:xfrm>
            <a:off x="3291831" y="3739661"/>
            <a:ext cx="2709333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Technologies Used.</a:t>
            </a:r>
          </a:p>
          <a:p>
            <a:br>
              <a:rPr lang="en-US" dirty="0"/>
            </a:br>
            <a:endParaRPr dirty="0"/>
          </a:p>
        </p:txBody>
      </p:sp>
      <p:sp>
        <p:nvSpPr>
          <p:cNvPr id="904" name="Google Shape;904;p46"/>
          <p:cNvSpPr txBox="1">
            <a:spLocks noGrp="1"/>
          </p:cNvSpPr>
          <p:nvPr>
            <p:ph type="subTitle" idx="13"/>
          </p:nvPr>
        </p:nvSpPr>
        <p:spPr>
          <a:xfrm>
            <a:off x="6145182" y="3739661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907" name="Google Shape;907;p46"/>
          <p:cNvSpPr txBox="1">
            <a:spLocks noGrp="1"/>
          </p:cNvSpPr>
          <p:nvPr>
            <p:ph type="title" idx="16"/>
          </p:nvPr>
        </p:nvSpPr>
        <p:spPr>
          <a:xfrm>
            <a:off x="1532300" y="124277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08" name="Google Shape;908;p46"/>
          <p:cNvSpPr txBox="1">
            <a:spLocks noGrp="1"/>
          </p:cNvSpPr>
          <p:nvPr>
            <p:ph type="title" idx="17"/>
          </p:nvPr>
        </p:nvSpPr>
        <p:spPr>
          <a:xfrm>
            <a:off x="1532300" y="30844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09" name="Google Shape;909;p46"/>
          <p:cNvSpPr txBox="1">
            <a:spLocks noGrp="1"/>
          </p:cNvSpPr>
          <p:nvPr>
            <p:ph type="title" idx="18"/>
          </p:nvPr>
        </p:nvSpPr>
        <p:spPr>
          <a:xfrm>
            <a:off x="4237450" y="12428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10" name="Google Shape;910;p46"/>
          <p:cNvSpPr txBox="1">
            <a:spLocks noGrp="1"/>
          </p:cNvSpPr>
          <p:nvPr>
            <p:ph type="title" idx="19"/>
          </p:nvPr>
        </p:nvSpPr>
        <p:spPr>
          <a:xfrm>
            <a:off x="4237500" y="30844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911" name="Google Shape;911;p46"/>
          <p:cNvSpPr txBox="1">
            <a:spLocks noGrp="1"/>
          </p:cNvSpPr>
          <p:nvPr>
            <p:ph type="title" idx="20"/>
          </p:nvPr>
        </p:nvSpPr>
        <p:spPr>
          <a:xfrm>
            <a:off x="6942450" y="1242825"/>
            <a:ext cx="6690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12" name="Google Shape;912;p46"/>
          <p:cNvSpPr txBox="1">
            <a:spLocks noGrp="1"/>
          </p:cNvSpPr>
          <p:nvPr>
            <p:ph type="title" idx="21"/>
          </p:nvPr>
        </p:nvSpPr>
        <p:spPr>
          <a:xfrm>
            <a:off x="6942300" y="3084425"/>
            <a:ext cx="669300" cy="6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913" name="Google Shape;913;p46"/>
          <p:cNvSpPr/>
          <p:nvPr/>
        </p:nvSpPr>
        <p:spPr>
          <a:xfrm>
            <a:off x="2161375" y="1189250"/>
            <a:ext cx="942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6"/>
          <p:cNvSpPr/>
          <p:nvPr/>
        </p:nvSpPr>
        <p:spPr>
          <a:xfrm>
            <a:off x="6896500" y="3137175"/>
            <a:ext cx="942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46"/>
          <p:cNvSpPr/>
          <p:nvPr/>
        </p:nvSpPr>
        <p:spPr>
          <a:xfrm>
            <a:off x="7095800" y="2975375"/>
            <a:ext cx="36000" cy="3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46"/>
          <p:cNvSpPr/>
          <p:nvPr/>
        </p:nvSpPr>
        <p:spPr>
          <a:xfrm rot="2506023">
            <a:off x="4082293" y="3099138"/>
            <a:ext cx="170284" cy="170284"/>
          </a:xfrm>
          <a:custGeom>
            <a:avLst/>
            <a:gdLst/>
            <a:ahLst/>
            <a:cxnLst/>
            <a:rect l="l" t="t" r="r" b="b"/>
            <a:pathLst>
              <a:path w="3861" h="3861" extrusionOk="0">
                <a:moveTo>
                  <a:pt x="1946" y="1"/>
                </a:moveTo>
                <a:cubicBezTo>
                  <a:pt x="851" y="1"/>
                  <a:pt x="0" y="852"/>
                  <a:pt x="0" y="1946"/>
                </a:cubicBezTo>
                <a:cubicBezTo>
                  <a:pt x="0" y="3010"/>
                  <a:pt x="851" y="3861"/>
                  <a:pt x="1946" y="3861"/>
                </a:cubicBezTo>
                <a:cubicBezTo>
                  <a:pt x="3010" y="3861"/>
                  <a:pt x="3861" y="3010"/>
                  <a:pt x="3861" y="1946"/>
                </a:cubicBezTo>
                <a:cubicBezTo>
                  <a:pt x="3861" y="852"/>
                  <a:pt x="3010" y="1"/>
                  <a:pt x="19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898;p46">
            <a:extLst>
              <a:ext uri="{FF2B5EF4-FFF2-40B4-BE49-F238E27FC236}">
                <a16:creationId xmlns:a16="http://schemas.microsoft.com/office/drawing/2014/main" id="{7CBDC94A-9193-4126-AD26-96EC2BE8BFD0}"/>
              </a:ext>
            </a:extLst>
          </p:cNvPr>
          <p:cNvSpPr txBox="1">
            <a:spLocks/>
          </p:cNvSpPr>
          <p:nvPr/>
        </p:nvSpPr>
        <p:spPr>
          <a:xfrm>
            <a:off x="6148566" y="1888672"/>
            <a:ext cx="24213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1900" b="0" i="0" u="none" strike="noStrike" cap="none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Users Stories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2362E2E-3C59-4536-88CE-6DACDFEDEAA9}"/>
              </a:ext>
            </a:extLst>
          </p:cNvPr>
          <p:cNvGrpSpPr/>
          <p:nvPr/>
        </p:nvGrpSpPr>
        <p:grpSpPr>
          <a:xfrm>
            <a:off x="685808" y="980900"/>
            <a:ext cx="3872779" cy="3181704"/>
            <a:chOff x="685808" y="980900"/>
            <a:chExt cx="3872779" cy="3181704"/>
          </a:xfrm>
        </p:grpSpPr>
        <p:grpSp>
          <p:nvGrpSpPr>
            <p:cNvPr id="2422" name="Google Shape;2422;p67"/>
            <p:cNvGrpSpPr/>
            <p:nvPr/>
          </p:nvGrpSpPr>
          <p:grpSpPr>
            <a:xfrm>
              <a:off x="685808" y="980900"/>
              <a:ext cx="3872779" cy="3181704"/>
              <a:chOff x="719991" y="980900"/>
              <a:chExt cx="3872779" cy="3181704"/>
            </a:xfrm>
          </p:grpSpPr>
          <p:grpSp>
            <p:nvGrpSpPr>
              <p:cNvPr id="2423" name="Google Shape;2423;p67"/>
              <p:cNvGrpSpPr/>
              <p:nvPr/>
            </p:nvGrpSpPr>
            <p:grpSpPr>
              <a:xfrm>
                <a:off x="719991" y="980900"/>
                <a:ext cx="3872779" cy="3181704"/>
                <a:chOff x="1377550" y="921425"/>
                <a:chExt cx="4891725" cy="4018825"/>
              </a:xfrm>
            </p:grpSpPr>
            <p:sp>
              <p:nvSpPr>
                <p:cNvPr id="2424" name="Google Shape;2424;p67"/>
                <p:cNvSpPr/>
                <p:nvPr/>
              </p:nvSpPr>
              <p:spPr>
                <a:xfrm>
                  <a:off x="3046475" y="4166875"/>
                  <a:ext cx="1555050" cy="72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02" h="29003" extrusionOk="0">
                      <a:moveTo>
                        <a:pt x="58720" y="1"/>
                      </a:moveTo>
                      <a:lnTo>
                        <a:pt x="3291" y="120"/>
                      </a:lnTo>
                      <a:lnTo>
                        <a:pt x="0" y="29003"/>
                      </a:lnTo>
                      <a:lnTo>
                        <a:pt x="62202" y="28860"/>
                      </a:lnTo>
                      <a:lnTo>
                        <a:pt x="5872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5" name="Google Shape;2425;p67"/>
                <p:cNvSpPr/>
                <p:nvPr/>
              </p:nvSpPr>
              <p:spPr>
                <a:xfrm>
                  <a:off x="3046475" y="4793550"/>
                  <a:ext cx="1555050" cy="9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02" h="3936" extrusionOk="0">
                      <a:moveTo>
                        <a:pt x="61773" y="0"/>
                      </a:moveTo>
                      <a:lnTo>
                        <a:pt x="406" y="24"/>
                      </a:lnTo>
                      <a:lnTo>
                        <a:pt x="0" y="3936"/>
                      </a:lnTo>
                      <a:lnTo>
                        <a:pt x="0" y="3936"/>
                      </a:lnTo>
                      <a:lnTo>
                        <a:pt x="62202" y="3793"/>
                      </a:lnTo>
                      <a:lnTo>
                        <a:pt x="61773" y="0"/>
                      </a:lnTo>
                      <a:close/>
                    </a:path>
                  </a:pathLst>
                </a:custGeom>
                <a:solidFill>
                  <a:srgbClr val="455A64">
                    <a:alpha val="68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6" name="Google Shape;2426;p67"/>
                <p:cNvSpPr/>
                <p:nvPr/>
              </p:nvSpPr>
              <p:spPr>
                <a:xfrm>
                  <a:off x="2810350" y="4858550"/>
                  <a:ext cx="2026100" cy="8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44" h="3268" extrusionOk="0">
                      <a:moveTo>
                        <a:pt x="81044" y="0"/>
                      </a:moveTo>
                      <a:lnTo>
                        <a:pt x="0" y="215"/>
                      </a:lnTo>
                      <a:lnTo>
                        <a:pt x="24" y="3268"/>
                      </a:lnTo>
                      <a:lnTo>
                        <a:pt x="81044" y="3053"/>
                      </a:lnTo>
                      <a:lnTo>
                        <a:pt x="8104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" name="Google Shape;2427;p67"/>
                <p:cNvSpPr/>
                <p:nvPr/>
              </p:nvSpPr>
              <p:spPr>
                <a:xfrm>
                  <a:off x="1377550" y="921425"/>
                  <a:ext cx="4891725" cy="287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669" h="115175" extrusionOk="0">
                      <a:moveTo>
                        <a:pt x="7918" y="1"/>
                      </a:moveTo>
                      <a:cubicBezTo>
                        <a:pt x="3554" y="1"/>
                        <a:pt x="0" y="3554"/>
                        <a:pt x="0" y="7943"/>
                      </a:cubicBezTo>
                      <a:lnTo>
                        <a:pt x="0" y="115174"/>
                      </a:lnTo>
                      <a:lnTo>
                        <a:pt x="195668" y="115174"/>
                      </a:lnTo>
                      <a:lnTo>
                        <a:pt x="195668" y="7943"/>
                      </a:lnTo>
                      <a:cubicBezTo>
                        <a:pt x="195668" y="3554"/>
                        <a:pt x="192115" y="1"/>
                        <a:pt x="18772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8" name="Google Shape;2428;p67"/>
                <p:cNvSpPr/>
                <p:nvPr/>
              </p:nvSpPr>
              <p:spPr>
                <a:xfrm>
                  <a:off x="1377550" y="3800775"/>
                  <a:ext cx="4891725" cy="49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669" h="19988" extrusionOk="0">
                      <a:moveTo>
                        <a:pt x="0" y="0"/>
                      </a:moveTo>
                      <a:lnTo>
                        <a:pt x="0" y="12045"/>
                      </a:lnTo>
                      <a:cubicBezTo>
                        <a:pt x="0" y="16433"/>
                        <a:pt x="3554" y="19987"/>
                        <a:pt x="7918" y="19987"/>
                      </a:cubicBezTo>
                      <a:lnTo>
                        <a:pt x="187726" y="19987"/>
                      </a:lnTo>
                      <a:cubicBezTo>
                        <a:pt x="192115" y="19987"/>
                        <a:pt x="195668" y="16433"/>
                        <a:pt x="195668" y="12045"/>
                      </a:cubicBezTo>
                      <a:lnTo>
                        <a:pt x="19566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9" name="Google Shape;2429;p67"/>
                <p:cNvSpPr/>
                <p:nvPr/>
              </p:nvSpPr>
              <p:spPr>
                <a:xfrm>
                  <a:off x="3727400" y="3947450"/>
                  <a:ext cx="190825" cy="19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3" h="7633" extrusionOk="0">
                      <a:moveTo>
                        <a:pt x="3816" y="1"/>
                      </a:moveTo>
                      <a:cubicBezTo>
                        <a:pt x="1694" y="1"/>
                        <a:pt x="0" y="1694"/>
                        <a:pt x="0" y="3817"/>
                      </a:cubicBezTo>
                      <a:cubicBezTo>
                        <a:pt x="0" y="5939"/>
                        <a:pt x="1694" y="7633"/>
                        <a:pt x="3816" y="7633"/>
                      </a:cubicBezTo>
                      <a:cubicBezTo>
                        <a:pt x="5939" y="7633"/>
                        <a:pt x="7632" y="5939"/>
                        <a:pt x="7632" y="3817"/>
                      </a:cubicBezTo>
                      <a:cubicBezTo>
                        <a:pt x="7632" y="1742"/>
                        <a:pt x="5939" y="1"/>
                        <a:pt x="3816" y="1"/>
                      </a:cubicBezTo>
                      <a:close/>
                    </a:path>
                  </a:pathLst>
                </a:custGeom>
                <a:solidFill>
                  <a:srgbClr val="EDED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30" name="Google Shape;2430;p67"/>
              <p:cNvSpPr/>
              <p:nvPr/>
            </p:nvSpPr>
            <p:spPr>
              <a:xfrm>
                <a:off x="2574294" y="3371695"/>
                <a:ext cx="164700" cy="164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0C08C41-4DAE-40E0-8FF4-C244BEBB8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696" y="1134511"/>
              <a:ext cx="3616762" cy="1983666"/>
            </a:xfrm>
            <a:prstGeom prst="rect">
              <a:avLst/>
            </a:prstGeom>
          </p:spPr>
        </p:pic>
      </p:grpSp>
      <p:sp>
        <p:nvSpPr>
          <p:cNvPr id="2420" name="Google Shape;2420;p67"/>
          <p:cNvSpPr txBox="1">
            <a:spLocks noGrp="1"/>
          </p:cNvSpPr>
          <p:nvPr>
            <p:ph type="title"/>
          </p:nvPr>
        </p:nvSpPr>
        <p:spPr>
          <a:xfrm>
            <a:off x="5061850" y="1584300"/>
            <a:ext cx="3396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The Idea</a:t>
            </a:r>
            <a:endParaRPr dirty="0"/>
          </a:p>
        </p:txBody>
      </p:sp>
      <p:sp>
        <p:nvSpPr>
          <p:cNvPr id="2421" name="Google Shape;2421;p67"/>
          <p:cNvSpPr txBox="1">
            <a:spLocks noGrp="1"/>
          </p:cNvSpPr>
          <p:nvPr>
            <p:ph type="subTitle" idx="1"/>
          </p:nvPr>
        </p:nvSpPr>
        <p:spPr>
          <a:xfrm>
            <a:off x="4585415" y="2313874"/>
            <a:ext cx="4454676" cy="1732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ar-SA" dirty="0"/>
              <a:t>       </a:t>
            </a:r>
            <a:r>
              <a:rPr lang="en-US" dirty="0"/>
              <a:t>A blog is an online diary or journal located on a website. Users can create their own blog and post content that typically articles or sharing any information with others for engaging with them.</a:t>
            </a:r>
          </a:p>
          <a:p>
            <a:pPr algn="just"/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52"/>
          <p:cNvSpPr/>
          <p:nvPr/>
        </p:nvSpPr>
        <p:spPr>
          <a:xfrm>
            <a:off x="330161" y="1551238"/>
            <a:ext cx="2513100" cy="251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261" name="Google Shape;1261;p52"/>
          <p:cNvCxnSpPr>
            <a:stCxn id="1262" idx="2"/>
            <a:endCxn id="1260" idx="6"/>
          </p:cNvCxnSpPr>
          <p:nvPr/>
        </p:nvCxnSpPr>
        <p:spPr>
          <a:xfrm rot="10800000">
            <a:off x="2843113" y="2807938"/>
            <a:ext cx="4686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2" name="Google Shape;1262;p52"/>
          <p:cNvSpPr/>
          <p:nvPr/>
        </p:nvSpPr>
        <p:spPr>
          <a:xfrm>
            <a:off x="3311713" y="1551238"/>
            <a:ext cx="2513100" cy="251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263" name="Google Shape;1263;p52"/>
          <p:cNvCxnSpPr>
            <a:stCxn id="1264" idx="2"/>
            <a:endCxn id="1262" idx="6"/>
          </p:cNvCxnSpPr>
          <p:nvPr/>
        </p:nvCxnSpPr>
        <p:spPr>
          <a:xfrm rot="10800000">
            <a:off x="5824872" y="2807938"/>
            <a:ext cx="4833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4" name="Google Shape;1264;p52"/>
          <p:cNvSpPr/>
          <p:nvPr/>
        </p:nvSpPr>
        <p:spPr>
          <a:xfrm>
            <a:off x="6308172" y="1551238"/>
            <a:ext cx="2513100" cy="251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5" name="Google Shape;1265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Websit</a:t>
            </a:r>
            <a:r>
              <a:rPr lang="en-US" dirty="0"/>
              <a:t> Users</a:t>
            </a:r>
            <a:endParaRPr dirty="0"/>
          </a:p>
        </p:txBody>
      </p:sp>
      <p:sp>
        <p:nvSpPr>
          <p:cNvPr id="1266" name="Google Shape;1266;p52"/>
          <p:cNvSpPr txBox="1">
            <a:spLocks noGrp="1"/>
          </p:cNvSpPr>
          <p:nvPr>
            <p:ph type="subTitle" idx="1"/>
          </p:nvPr>
        </p:nvSpPr>
        <p:spPr>
          <a:xfrm>
            <a:off x="524811" y="2890215"/>
            <a:ext cx="21240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Who will manage the website and all content</a:t>
            </a:r>
            <a:endParaRPr dirty="0"/>
          </a:p>
        </p:txBody>
      </p:sp>
      <p:sp>
        <p:nvSpPr>
          <p:cNvPr id="1267" name="Google Shape;1267;p52"/>
          <p:cNvSpPr txBox="1">
            <a:spLocks noGrp="1"/>
          </p:cNvSpPr>
          <p:nvPr>
            <p:ph type="subTitle" idx="2"/>
          </p:nvPr>
        </p:nvSpPr>
        <p:spPr>
          <a:xfrm>
            <a:off x="3506266" y="2890215"/>
            <a:ext cx="21240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Who visit the website only to read the content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8" name="Google Shape;1268;p52"/>
          <p:cNvSpPr txBox="1">
            <a:spLocks noGrp="1"/>
          </p:cNvSpPr>
          <p:nvPr>
            <p:ph type="subTitle" idx="3"/>
          </p:nvPr>
        </p:nvSpPr>
        <p:spPr>
          <a:xfrm>
            <a:off x="691461" y="2431963"/>
            <a:ext cx="17907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Admin</a:t>
            </a:r>
            <a:endParaRPr dirty="0"/>
          </a:p>
        </p:txBody>
      </p:sp>
      <p:sp>
        <p:nvSpPr>
          <p:cNvPr id="1269" name="Google Shape;1269;p52"/>
          <p:cNvSpPr txBox="1">
            <a:spLocks noGrp="1"/>
          </p:cNvSpPr>
          <p:nvPr>
            <p:ph type="subTitle" idx="4"/>
          </p:nvPr>
        </p:nvSpPr>
        <p:spPr>
          <a:xfrm>
            <a:off x="3672816" y="2431963"/>
            <a:ext cx="17907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Visited User</a:t>
            </a:r>
          </a:p>
          <a:p>
            <a:br>
              <a:rPr lang="en-US" dirty="0"/>
            </a:br>
            <a:endParaRPr dirty="0"/>
          </a:p>
        </p:txBody>
      </p:sp>
      <p:sp>
        <p:nvSpPr>
          <p:cNvPr id="1271" name="Google Shape;1271;p52"/>
          <p:cNvSpPr txBox="1">
            <a:spLocks noGrp="1"/>
          </p:cNvSpPr>
          <p:nvPr>
            <p:ph type="subTitle" idx="6"/>
          </p:nvPr>
        </p:nvSpPr>
        <p:spPr>
          <a:xfrm>
            <a:off x="6532690" y="2452591"/>
            <a:ext cx="2123999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Logged In User</a:t>
            </a:r>
          </a:p>
          <a:p>
            <a:br>
              <a:rPr lang="en-US" dirty="0"/>
            </a:br>
            <a:endParaRPr dirty="0"/>
          </a:p>
        </p:txBody>
      </p:sp>
      <p:sp>
        <p:nvSpPr>
          <p:cNvPr id="1290" name="Google Shape;1290;p52"/>
          <p:cNvSpPr/>
          <p:nvPr/>
        </p:nvSpPr>
        <p:spPr>
          <a:xfrm>
            <a:off x="794711" y="1231263"/>
            <a:ext cx="369900" cy="3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52"/>
          <p:cNvSpPr/>
          <p:nvPr/>
        </p:nvSpPr>
        <p:spPr>
          <a:xfrm>
            <a:off x="7931472" y="1309563"/>
            <a:ext cx="213300" cy="21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52"/>
          <p:cNvSpPr/>
          <p:nvPr/>
        </p:nvSpPr>
        <p:spPr>
          <a:xfrm>
            <a:off x="5521125" y="381676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52"/>
          <p:cNvSpPr/>
          <p:nvPr/>
        </p:nvSpPr>
        <p:spPr>
          <a:xfrm>
            <a:off x="5685275" y="3552638"/>
            <a:ext cx="272100" cy="27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52"/>
          <p:cNvSpPr/>
          <p:nvPr/>
        </p:nvSpPr>
        <p:spPr>
          <a:xfrm>
            <a:off x="1332361" y="13673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52"/>
          <p:cNvSpPr/>
          <p:nvPr/>
        </p:nvSpPr>
        <p:spPr>
          <a:xfrm>
            <a:off x="3751575" y="160116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6" name="Google Shape;1296;p52"/>
          <p:cNvGrpSpPr/>
          <p:nvPr/>
        </p:nvGrpSpPr>
        <p:grpSpPr>
          <a:xfrm flipH="1">
            <a:off x="478251" y="4069594"/>
            <a:ext cx="557414" cy="1071157"/>
            <a:chOff x="4002401" y="6360650"/>
            <a:chExt cx="930575" cy="1788241"/>
          </a:xfrm>
        </p:grpSpPr>
        <p:sp>
          <p:nvSpPr>
            <p:cNvPr id="1297" name="Google Shape;1297;p52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2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52"/>
          <p:cNvGrpSpPr/>
          <p:nvPr/>
        </p:nvGrpSpPr>
        <p:grpSpPr>
          <a:xfrm>
            <a:off x="8124138" y="4278168"/>
            <a:ext cx="668104" cy="895218"/>
            <a:chOff x="122038" y="7256930"/>
            <a:chExt cx="668104" cy="895218"/>
          </a:xfrm>
        </p:grpSpPr>
        <p:sp>
          <p:nvSpPr>
            <p:cNvPr id="1305" name="Google Shape;1305;p52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2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2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1270;p52">
            <a:extLst>
              <a:ext uri="{FF2B5EF4-FFF2-40B4-BE49-F238E27FC236}">
                <a16:creationId xmlns:a16="http://schemas.microsoft.com/office/drawing/2014/main" id="{04D91513-07F8-4AEA-92C0-38FDB808EF0A}"/>
              </a:ext>
            </a:extLst>
          </p:cNvPr>
          <p:cNvSpPr txBox="1">
            <a:spLocks/>
          </p:cNvSpPr>
          <p:nvPr/>
        </p:nvSpPr>
        <p:spPr>
          <a:xfrm>
            <a:off x="6541289" y="2893858"/>
            <a:ext cx="21240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dirty="0"/>
              <a:t>Users who can share their content and interact with other</a:t>
            </a:r>
          </a:p>
        </p:txBody>
      </p:sp>
      <p:grpSp>
        <p:nvGrpSpPr>
          <p:cNvPr id="95" name="Google Shape;9342;p89">
            <a:extLst>
              <a:ext uri="{FF2B5EF4-FFF2-40B4-BE49-F238E27FC236}">
                <a16:creationId xmlns:a16="http://schemas.microsoft.com/office/drawing/2014/main" id="{987A5E91-0A87-4563-9B75-27D190D79076}"/>
              </a:ext>
            </a:extLst>
          </p:cNvPr>
          <p:cNvGrpSpPr/>
          <p:nvPr/>
        </p:nvGrpSpPr>
        <p:grpSpPr>
          <a:xfrm>
            <a:off x="4350506" y="1997582"/>
            <a:ext cx="465334" cy="323168"/>
            <a:chOff x="5358450" y="4015675"/>
            <a:chExt cx="289875" cy="191425"/>
          </a:xfrm>
          <a:solidFill>
            <a:srgbClr val="305DBF"/>
          </a:solidFill>
        </p:grpSpPr>
        <p:sp>
          <p:nvSpPr>
            <p:cNvPr id="96" name="Google Shape;9343;p89">
              <a:extLst>
                <a:ext uri="{FF2B5EF4-FFF2-40B4-BE49-F238E27FC236}">
                  <a16:creationId xmlns:a16="http://schemas.microsoft.com/office/drawing/2014/main" id="{F7E65429-0DBA-434B-B423-96C452BB1DC9}"/>
                </a:ext>
              </a:extLst>
            </p:cNvPr>
            <p:cNvSpPr/>
            <p:nvPr/>
          </p:nvSpPr>
          <p:spPr>
            <a:xfrm>
              <a:off x="5358450" y="4015675"/>
              <a:ext cx="289875" cy="89025"/>
            </a:xfrm>
            <a:custGeom>
              <a:avLst/>
              <a:gdLst/>
              <a:ahLst/>
              <a:cxnLst/>
              <a:rect l="l" t="t" r="r" b="b"/>
              <a:pathLst>
                <a:path w="11595" h="3561" extrusionOk="0">
                  <a:moveTo>
                    <a:pt x="5798" y="1"/>
                  </a:moveTo>
                  <a:cubicBezTo>
                    <a:pt x="2773" y="1"/>
                    <a:pt x="316" y="3120"/>
                    <a:pt x="1" y="3561"/>
                  </a:cubicBezTo>
                  <a:cubicBezTo>
                    <a:pt x="1229" y="2679"/>
                    <a:pt x="3561" y="1734"/>
                    <a:pt x="5798" y="1734"/>
                  </a:cubicBezTo>
                  <a:cubicBezTo>
                    <a:pt x="7751" y="1734"/>
                    <a:pt x="10051" y="2490"/>
                    <a:pt x="11595" y="3561"/>
                  </a:cubicBezTo>
                  <a:cubicBezTo>
                    <a:pt x="11280" y="3120"/>
                    <a:pt x="8822" y="1"/>
                    <a:pt x="5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344;p89">
              <a:extLst>
                <a:ext uri="{FF2B5EF4-FFF2-40B4-BE49-F238E27FC236}">
                  <a16:creationId xmlns:a16="http://schemas.microsoft.com/office/drawing/2014/main" id="{325E66E7-CED2-4236-A702-91F3DF8FD0A3}"/>
                </a:ext>
              </a:extLst>
            </p:cNvPr>
            <p:cNvSpPr/>
            <p:nvPr/>
          </p:nvSpPr>
          <p:spPr>
            <a:xfrm>
              <a:off x="5494725" y="41015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345;p89">
              <a:extLst>
                <a:ext uri="{FF2B5EF4-FFF2-40B4-BE49-F238E27FC236}">
                  <a16:creationId xmlns:a16="http://schemas.microsoft.com/office/drawing/2014/main" id="{C706DE37-618E-47CC-840C-67D645DE934B}"/>
                </a:ext>
              </a:extLst>
            </p:cNvPr>
            <p:cNvSpPr/>
            <p:nvPr/>
          </p:nvSpPr>
          <p:spPr>
            <a:xfrm>
              <a:off x="5460050" y="4077125"/>
              <a:ext cx="86675" cy="78000"/>
            </a:xfrm>
            <a:custGeom>
              <a:avLst/>
              <a:gdLst/>
              <a:ahLst/>
              <a:cxnLst/>
              <a:rect l="l" t="t" r="r" b="b"/>
              <a:pathLst>
                <a:path w="3467" h="3120" extrusionOk="0">
                  <a:moveTo>
                    <a:pt x="1734" y="315"/>
                  </a:moveTo>
                  <a:cubicBezTo>
                    <a:pt x="2332" y="315"/>
                    <a:pt x="2773" y="788"/>
                    <a:pt x="2773" y="1323"/>
                  </a:cubicBezTo>
                  <a:cubicBezTo>
                    <a:pt x="2773" y="1922"/>
                    <a:pt x="2269" y="2363"/>
                    <a:pt x="1734" y="2363"/>
                  </a:cubicBezTo>
                  <a:cubicBezTo>
                    <a:pt x="1135" y="2363"/>
                    <a:pt x="694" y="1890"/>
                    <a:pt x="694" y="1323"/>
                  </a:cubicBezTo>
                  <a:cubicBezTo>
                    <a:pt x="663" y="788"/>
                    <a:pt x="1135" y="315"/>
                    <a:pt x="1734" y="315"/>
                  </a:cubicBezTo>
                  <a:close/>
                  <a:moveTo>
                    <a:pt x="1734" y="0"/>
                  </a:moveTo>
                  <a:cubicBezTo>
                    <a:pt x="1324" y="0"/>
                    <a:pt x="978" y="32"/>
                    <a:pt x="599" y="63"/>
                  </a:cubicBezTo>
                  <a:cubicBezTo>
                    <a:pt x="190" y="378"/>
                    <a:pt x="1" y="851"/>
                    <a:pt x="1" y="1386"/>
                  </a:cubicBezTo>
                  <a:cubicBezTo>
                    <a:pt x="1" y="2332"/>
                    <a:pt x="789" y="3119"/>
                    <a:pt x="1734" y="3119"/>
                  </a:cubicBezTo>
                  <a:cubicBezTo>
                    <a:pt x="2679" y="3119"/>
                    <a:pt x="3466" y="2332"/>
                    <a:pt x="3466" y="1386"/>
                  </a:cubicBezTo>
                  <a:cubicBezTo>
                    <a:pt x="3466" y="851"/>
                    <a:pt x="3214" y="378"/>
                    <a:pt x="2868" y="63"/>
                  </a:cubicBezTo>
                  <a:cubicBezTo>
                    <a:pt x="2521" y="32"/>
                    <a:pt x="2112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346;p89">
              <a:extLst>
                <a:ext uri="{FF2B5EF4-FFF2-40B4-BE49-F238E27FC236}">
                  <a16:creationId xmlns:a16="http://schemas.microsoft.com/office/drawing/2014/main" id="{534069A4-C306-45CB-A06C-16B455553ADB}"/>
                </a:ext>
              </a:extLst>
            </p:cNvPr>
            <p:cNvSpPr/>
            <p:nvPr/>
          </p:nvSpPr>
          <p:spPr>
            <a:xfrm>
              <a:off x="5362400" y="4084200"/>
              <a:ext cx="282000" cy="122900"/>
            </a:xfrm>
            <a:custGeom>
              <a:avLst/>
              <a:gdLst/>
              <a:ahLst/>
              <a:cxnLst/>
              <a:rect l="l" t="t" r="r" b="b"/>
              <a:pathLst>
                <a:path w="11280" h="4916" extrusionOk="0">
                  <a:moveTo>
                    <a:pt x="3466" y="1"/>
                  </a:moveTo>
                  <a:lnTo>
                    <a:pt x="3466" y="1"/>
                  </a:lnTo>
                  <a:cubicBezTo>
                    <a:pt x="2332" y="253"/>
                    <a:pt x="1103" y="820"/>
                    <a:pt x="0" y="1576"/>
                  </a:cubicBezTo>
                  <a:cubicBezTo>
                    <a:pt x="693" y="2395"/>
                    <a:pt x="2899" y="4915"/>
                    <a:pt x="5640" y="4915"/>
                  </a:cubicBezTo>
                  <a:cubicBezTo>
                    <a:pt x="8349" y="4884"/>
                    <a:pt x="10617" y="2395"/>
                    <a:pt x="11279" y="1576"/>
                  </a:cubicBezTo>
                  <a:cubicBezTo>
                    <a:pt x="10176" y="820"/>
                    <a:pt x="8948" y="253"/>
                    <a:pt x="7814" y="1"/>
                  </a:cubicBezTo>
                  <a:lnTo>
                    <a:pt x="7814" y="1"/>
                  </a:lnTo>
                  <a:cubicBezTo>
                    <a:pt x="7971" y="347"/>
                    <a:pt x="8097" y="694"/>
                    <a:pt x="8097" y="1103"/>
                  </a:cubicBezTo>
                  <a:cubicBezTo>
                    <a:pt x="8097" y="2427"/>
                    <a:pt x="6994" y="3529"/>
                    <a:pt x="5640" y="3529"/>
                  </a:cubicBezTo>
                  <a:cubicBezTo>
                    <a:pt x="4316" y="3529"/>
                    <a:pt x="3214" y="2427"/>
                    <a:pt x="3214" y="1103"/>
                  </a:cubicBezTo>
                  <a:cubicBezTo>
                    <a:pt x="3214" y="694"/>
                    <a:pt x="3277" y="347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1025;p93">
            <a:extLst>
              <a:ext uri="{FF2B5EF4-FFF2-40B4-BE49-F238E27FC236}">
                <a16:creationId xmlns:a16="http://schemas.microsoft.com/office/drawing/2014/main" id="{55F35A55-9C76-40EA-BF5D-4A9B117BE153}"/>
              </a:ext>
            </a:extLst>
          </p:cNvPr>
          <p:cNvGrpSpPr/>
          <p:nvPr/>
        </p:nvGrpSpPr>
        <p:grpSpPr>
          <a:xfrm>
            <a:off x="7319562" y="1974217"/>
            <a:ext cx="423079" cy="419659"/>
            <a:chOff x="-4475825" y="3612425"/>
            <a:chExt cx="293825" cy="291450"/>
          </a:xfrm>
          <a:solidFill>
            <a:srgbClr val="305DBF"/>
          </a:solidFill>
        </p:grpSpPr>
        <p:sp>
          <p:nvSpPr>
            <p:cNvPr id="101" name="Google Shape;11026;p93">
              <a:extLst>
                <a:ext uri="{FF2B5EF4-FFF2-40B4-BE49-F238E27FC236}">
                  <a16:creationId xmlns:a16="http://schemas.microsoft.com/office/drawing/2014/main" id="{A5741FF0-35BF-46C2-8525-BDBFCB2CB1E9}"/>
                </a:ext>
              </a:extLst>
            </p:cNvPr>
            <p:cNvSpPr/>
            <p:nvPr/>
          </p:nvSpPr>
          <p:spPr>
            <a:xfrm>
              <a:off x="-4349800" y="3664400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694" y="1"/>
                  </a:moveTo>
                  <a:cubicBezTo>
                    <a:pt x="347" y="1"/>
                    <a:pt x="32" y="316"/>
                    <a:pt x="32" y="662"/>
                  </a:cubicBezTo>
                  <a:cubicBezTo>
                    <a:pt x="1" y="1040"/>
                    <a:pt x="316" y="1324"/>
                    <a:pt x="694" y="1324"/>
                  </a:cubicBezTo>
                  <a:cubicBezTo>
                    <a:pt x="1103" y="1324"/>
                    <a:pt x="1387" y="1009"/>
                    <a:pt x="1387" y="662"/>
                  </a:cubicBezTo>
                  <a:cubicBezTo>
                    <a:pt x="1387" y="284"/>
                    <a:pt x="1072" y="1"/>
                    <a:pt x="6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1027;p93">
              <a:extLst>
                <a:ext uri="{FF2B5EF4-FFF2-40B4-BE49-F238E27FC236}">
                  <a16:creationId xmlns:a16="http://schemas.microsoft.com/office/drawing/2014/main" id="{B147EA8A-875F-495C-89B4-3E3C2A0E1DA1}"/>
                </a:ext>
              </a:extLst>
            </p:cNvPr>
            <p:cNvSpPr/>
            <p:nvPr/>
          </p:nvSpPr>
          <p:spPr>
            <a:xfrm>
              <a:off x="-4366325" y="3714800"/>
              <a:ext cx="68525" cy="34700"/>
            </a:xfrm>
            <a:custGeom>
              <a:avLst/>
              <a:gdLst/>
              <a:ahLst/>
              <a:cxnLst/>
              <a:rect l="l" t="t" r="r" b="b"/>
              <a:pathLst>
                <a:path w="2741" h="1388" extrusionOk="0">
                  <a:moveTo>
                    <a:pt x="1008" y="1"/>
                  </a:moveTo>
                  <a:cubicBezTo>
                    <a:pt x="473" y="1"/>
                    <a:pt x="0" y="474"/>
                    <a:pt x="0" y="1009"/>
                  </a:cubicBezTo>
                  <a:lnTo>
                    <a:pt x="0" y="1387"/>
                  </a:lnTo>
                  <a:lnTo>
                    <a:pt x="2741" y="1387"/>
                  </a:lnTo>
                  <a:lnTo>
                    <a:pt x="2741" y="1009"/>
                  </a:lnTo>
                  <a:cubicBezTo>
                    <a:pt x="2741" y="474"/>
                    <a:pt x="2268" y="1"/>
                    <a:pt x="16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1028;p93">
              <a:extLst>
                <a:ext uri="{FF2B5EF4-FFF2-40B4-BE49-F238E27FC236}">
                  <a16:creationId xmlns:a16="http://schemas.microsoft.com/office/drawing/2014/main" id="{46C2D8FE-F0C8-43A0-A330-63B4FF0A89B1}"/>
                </a:ext>
              </a:extLst>
            </p:cNvPr>
            <p:cNvSpPr/>
            <p:nvPr/>
          </p:nvSpPr>
          <p:spPr>
            <a:xfrm>
              <a:off x="-4475825" y="3612425"/>
              <a:ext cx="293825" cy="291450"/>
            </a:xfrm>
            <a:custGeom>
              <a:avLst/>
              <a:gdLst/>
              <a:ahLst/>
              <a:cxnLst/>
              <a:rect l="l" t="t" r="r" b="b"/>
              <a:pathLst>
                <a:path w="11753" h="11658" extrusionOk="0">
                  <a:moveTo>
                    <a:pt x="5703" y="1324"/>
                  </a:moveTo>
                  <a:cubicBezTo>
                    <a:pt x="6459" y="1324"/>
                    <a:pt x="7089" y="1954"/>
                    <a:pt x="7089" y="2710"/>
                  </a:cubicBezTo>
                  <a:cubicBezTo>
                    <a:pt x="7089" y="3025"/>
                    <a:pt x="6963" y="3340"/>
                    <a:pt x="6774" y="3592"/>
                  </a:cubicBezTo>
                  <a:cubicBezTo>
                    <a:pt x="7373" y="3844"/>
                    <a:pt x="7751" y="4443"/>
                    <a:pt x="7751" y="5104"/>
                  </a:cubicBezTo>
                  <a:lnTo>
                    <a:pt x="7751" y="5766"/>
                  </a:lnTo>
                  <a:lnTo>
                    <a:pt x="7783" y="5766"/>
                  </a:lnTo>
                  <a:cubicBezTo>
                    <a:pt x="7783" y="5986"/>
                    <a:pt x="7625" y="6144"/>
                    <a:pt x="7436" y="6144"/>
                  </a:cubicBezTo>
                  <a:lnTo>
                    <a:pt x="4002" y="6144"/>
                  </a:lnTo>
                  <a:cubicBezTo>
                    <a:pt x="3813" y="6144"/>
                    <a:pt x="3655" y="5986"/>
                    <a:pt x="3655" y="5766"/>
                  </a:cubicBezTo>
                  <a:lnTo>
                    <a:pt x="3655" y="5104"/>
                  </a:lnTo>
                  <a:cubicBezTo>
                    <a:pt x="3655" y="4443"/>
                    <a:pt x="4065" y="3844"/>
                    <a:pt x="4664" y="3592"/>
                  </a:cubicBezTo>
                  <a:cubicBezTo>
                    <a:pt x="4443" y="3340"/>
                    <a:pt x="4348" y="3056"/>
                    <a:pt x="4348" y="2710"/>
                  </a:cubicBezTo>
                  <a:cubicBezTo>
                    <a:pt x="4348" y="1954"/>
                    <a:pt x="4979" y="1324"/>
                    <a:pt x="5703" y="1324"/>
                  </a:cubicBezTo>
                  <a:close/>
                  <a:moveTo>
                    <a:pt x="5798" y="0"/>
                  </a:moveTo>
                  <a:cubicBezTo>
                    <a:pt x="3561" y="0"/>
                    <a:pt x="1702" y="1859"/>
                    <a:pt x="1702" y="4096"/>
                  </a:cubicBezTo>
                  <a:cubicBezTo>
                    <a:pt x="1702" y="5041"/>
                    <a:pt x="2017" y="5955"/>
                    <a:pt x="2553" y="6616"/>
                  </a:cubicBezTo>
                  <a:lnTo>
                    <a:pt x="1702" y="7120"/>
                  </a:lnTo>
                  <a:cubicBezTo>
                    <a:pt x="1513" y="6963"/>
                    <a:pt x="1293" y="6900"/>
                    <a:pt x="1040" y="6900"/>
                  </a:cubicBezTo>
                  <a:cubicBezTo>
                    <a:pt x="473" y="6900"/>
                    <a:pt x="1" y="7341"/>
                    <a:pt x="1" y="7908"/>
                  </a:cubicBezTo>
                  <a:cubicBezTo>
                    <a:pt x="1" y="8475"/>
                    <a:pt x="473" y="8948"/>
                    <a:pt x="1040" y="8948"/>
                  </a:cubicBezTo>
                  <a:cubicBezTo>
                    <a:pt x="1576" y="8948"/>
                    <a:pt x="2049" y="8475"/>
                    <a:pt x="2049" y="7908"/>
                  </a:cubicBezTo>
                  <a:lnTo>
                    <a:pt x="2049" y="7719"/>
                  </a:lnTo>
                  <a:lnTo>
                    <a:pt x="3025" y="7120"/>
                  </a:lnTo>
                  <a:cubicBezTo>
                    <a:pt x="3309" y="7372"/>
                    <a:pt x="3592" y="7593"/>
                    <a:pt x="3939" y="7751"/>
                  </a:cubicBezTo>
                  <a:lnTo>
                    <a:pt x="3277" y="8948"/>
                  </a:lnTo>
                  <a:lnTo>
                    <a:pt x="3088" y="8948"/>
                  </a:lnTo>
                  <a:cubicBezTo>
                    <a:pt x="2521" y="8948"/>
                    <a:pt x="2049" y="9420"/>
                    <a:pt x="2049" y="9956"/>
                  </a:cubicBezTo>
                  <a:cubicBezTo>
                    <a:pt x="2049" y="10523"/>
                    <a:pt x="2521" y="10996"/>
                    <a:pt x="3088" y="10996"/>
                  </a:cubicBezTo>
                  <a:cubicBezTo>
                    <a:pt x="3624" y="10996"/>
                    <a:pt x="4096" y="10523"/>
                    <a:pt x="4096" y="9956"/>
                  </a:cubicBezTo>
                  <a:cubicBezTo>
                    <a:pt x="4096" y="9735"/>
                    <a:pt x="4033" y="9483"/>
                    <a:pt x="3876" y="9294"/>
                  </a:cubicBezTo>
                  <a:lnTo>
                    <a:pt x="4569" y="8034"/>
                  </a:lnTo>
                  <a:cubicBezTo>
                    <a:pt x="4853" y="8097"/>
                    <a:pt x="5168" y="8192"/>
                    <a:pt x="5483" y="8223"/>
                  </a:cubicBezTo>
                  <a:lnTo>
                    <a:pt x="5483" y="9672"/>
                  </a:lnTo>
                  <a:cubicBezTo>
                    <a:pt x="5073" y="9830"/>
                    <a:pt x="4821" y="10208"/>
                    <a:pt x="4821" y="10617"/>
                  </a:cubicBezTo>
                  <a:cubicBezTo>
                    <a:pt x="4821" y="11185"/>
                    <a:pt x="5294" y="11657"/>
                    <a:pt x="5829" y="11657"/>
                  </a:cubicBezTo>
                  <a:cubicBezTo>
                    <a:pt x="6396" y="11657"/>
                    <a:pt x="6869" y="11185"/>
                    <a:pt x="6869" y="10617"/>
                  </a:cubicBezTo>
                  <a:cubicBezTo>
                    <a:pt x="6869" y="10208"/>
                    <a:pt x="6585" y="9798"/>
                    <a:pt x="6176" y="9672"/>
                  </a:cubicBezTo>
                  <a:lnTo>
                    <a:pt x="6176" y="8223"/>
                  </a:lnTo>
                  <a:cubicBezTo>
                    <a:pt x="6491" y="8192"/>
                    <a:pt x="6806" y="8160"/>
                    <a:pt x="7089" y="8034"/>
                  </a:cubicBezTo>
                  <a:lnTo>
                    <a:pt x="7814" y="9294"/>
                  </a:lnTo>
                  <a:cubicBezTo>
                    <a:pt x="7657" y="9483"/>
                    <a:pt x="7562" y="9672"/>
                    <a:pt x="7562" y="9956"/>
                  </a:cubicBezTo>
                  <a:cubicBezTo>
                    <a:pt x="7562" y="10523"/>
                    <a:pt x="8035" y="10996"/>
                    <a:pt x="8602" y="10996"/>
                  </a:cubicBezTo>
                  <a:cubicBezTo>
                    <a:pt x="9137" y="10996"/>
                    <a:pt x="9610" y="10523"/>
                    <a:pt x="9610" y="9956"/>
                  </a:cubicBezTo>
                  <a:cubicBezTo>
                    <a:pt x="9610" y="9420"/>
                    <a:pt x="9137" y="8948"/>
                    <a:pt x="8602" y="8948"/>
                  </a:cubicBezTo>
                  <a:lnTo>
                    <a:pt x="8381" y="8948"/>
                  </a:lnTo>
                  <a:lnTo>
                    <a:pt x="7720" y="7751"/>
                  </a:lnTo>
                  <a:cubicBezTo>
                    <a:pt x="8035" y="7593"/>
                    <a:pt x="8350" y="7372"/>
                    <a:pt x="8633" y="7120"/>
                  </a:cubicBezTo>
                  <a:lnTo>
                    <a:pt x="9704" y="7719"/>
                  </a:lnTo>
                  <a:lnTo>
                    <a:pt x="9704" y="7908"/>
                  </a:lnTo>
                  <a:cubicBezTo>
                    <a:pt x="9704" y="8475"/>
                    <a:pt x="10177" y="8948"/>
                    <a:pt x="10713" y="8948"/>
                  </a:cubicBezTo>
                  <a:cubicBezTo>
                    <a:pt x="11280" y="8948"/>
                    <a:pt x="11752" y="8475"/>
                    <a:pt x="11752" y="7908"/>
                  </a:cubicBezTo>
                  <a:cubicBezTo>
                    <a:pt x="11626" y="7309"/>
                    <a:pt x="11154" y="6900"/>
                    <a:pt x="10586" y="6900"/>
                  </a:cubicBezTo>
                  <a:cubicBezTo>
                    <a:pt x="10366" y="6900"/>
                    <a:pt x="10114" y="6963"/>
                    <a:pt x="9925" y="7120"/>
                  </a:cubicBezTo>
                  <a:lnTo>
                    <a:pt x="9011" y="6616"/>
                  </a:lnTo>
                  <a:cubicBezTo>
                    <a:pt x="9515" y="5892"/>
                    <a:pt x="9893" y="4978"/>
                    <a:pt x="9893" y="4096"/>
                  </a:cubicBezTo>
                  <a:cubicBezTo>
                    <a:pt x="9893" y="1796"/>
                    <a:pt x="8035" y="0"/>
                    <a:pt x="57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1190;p93">
            <a:extLst>
              <a:ext uri="{FF2B5EF4-FFF2-40B4-BE49-F238E27FC236}">
                <a16:creationId xmlns:a16="http://schemas.microsoft.com/office/drawing/2014/main" id="{CFF1A442-1084-410B-81FB-B6CC47D246A3}"/>
              </a:ext>
            </a:extLst>
          </p:cNvPr>
          <p:cNvGrpSpPr/>
          <p:nvPr/>
        </p:nvGrpSpPr>
        <p:grpSpPr>
          <a:xfrm>
            <a:off x="1372839" y="1969329"/>
            <a:ext cx="421927" cy="399248"/>
            <a:chOff x="-1592325" y="3957400"/>
            <a:chExt cx="293025" cy="277275"/>
          </a:xfrm>
          <a:solidFill>
            <a:srgbClr val="305DBF"/>
          </a:solidFill>
        </p:grpSpPr>
        <p:sp>
          <p:nvSpPr>
            <p:cNvPr id="105" name="Google Shape;11191;p93">
              <a:extLst>
                <a:ext uri="{FF2B5EF4-FFF2-40B4-BE49-F238E27FC236}">
                  <a16:creationId xmlns:a16="http://schemas.microsoft.com/office/drawing/2014/main" id="{AB67EDF1-B472-49FA-9DA7-5228A4BB51CF}"/>
                </a:ext>
              </a:extLst>
            </p:cNvPr>
            <p:cNvSpPr/>
            <p:nvPr/>
          </p:nvSpPr>
          <p:spPr>
            <a:xfrm>
              <a:off x="-1591550" y="395740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1192;p93">
              <a:extLst>
                <a:ext uri="{FF2B5EF4-FFF2-40B4-BE49-F238E27FC236}">
                  <a16:creationId xmlns:a16="http://schemas.microsoft.com/office/drawing/2014/main" id="{56FA383B-627D-4B57-BA44-065B26E8CE03}"/>
                </a:ext>
              </a:extLst>
            </p:cNvPr>
            <p:cNvSpPr/>
            <p:nvPr/>
          </p:nvSpPr>
          <p:spPr>
            <a:xfrm>
              <a:off x="-1592325" y="4043250"/>
              <a:ext cx="291450" cy="171725"/>
            </a:xfrm>
            <a:custGeom>
              <a:avLst/>
              <a:gdLst/>
              <a:ahLst/>
              <a:cxnLst/>
              <a:rect l="l" t="t" r="r" b="b"/>
              <a:pathLst>
                <a:path w="11658" h="6869" extrusionOk="0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1193;p93">
              <a:extLst>
                <a:ext uri="{FF2B5EF4-FFF2-40B4-BE49-F238E27FC236}">
                  <a16:creationId xmlns:a16="http://schemas.microsoft.com/office/drawing/2014/main" id="{24C253DF-B7B9-4C2B-98ED-ADD2D3D87F4F}"/>
                </a:ext>
              </a:extLst>
            </p:cNvPr>
            <p:cNvSpPr/>
            <p:nvPr/>
          </p:nvSpPr>
          <p:spPr>
            <a:xfrm>
              <a:off x="-1471825" y="41291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1194;p93">
              <a:extLst>
                <a:ext uri="{FF2B5EF4-FFF2-40B4-BE49-F238E27FC236}">
                  <a16:creationId xmlns:a16="http://schemas.microsoft.com/office/drawing/2014/main" id="{18C808AB-BD62-4DDA-B68A-70F6FB6C7F81}"/>
                </a:ext>
              </a:extLst>
            </p:cNvPr>
            <p:cNvSpPr/>
            <p:nvPr/>
          </p:nvSpPr>
          <p:spPr>
            <a:xfrm>
              <a:off x="-1526175" y="4077900"/>
              <a:ext cx="156775" cy="156775"/>
            </a:xfrm>
            <a:custGeom>
              <a:avLst/>
              <a:gdLst/>
              <a:ahLst/>
              <a:cxnLst/>
              <a:rect l="l" t="t" r="r" b="b"/>
              <a:pathLst>
                <a:path w="6271" h="6271" extrusionOk="0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p70"/>
          <p:cNvSpPr/>
          <p:nvPr/>
        </p:nvSpPr>
        <p:spPr>
          <a:xfrm>
            <a:off x="282266" y="1000049"/>
            <a:ext cx="3513372" cy="328512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2" name="Google Shape;2462;p70"/>
          <p:cNvSpPr txBox="1">
            <a:spLocks noGrp="1"/>
          </p:cNvSpPr>
          <p:nvPr>
            <p:ph type="subTitle" idx="3"/>
          </p:nvPr>
        </p:nvSpPr>
        <p:spPr>
          <a:xfrm>
            <a:off x="3652768" y="1617874"/>
            <a:ext cx="6200323" cy="27441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I should be able to manage blog website</a:t>
            </a:r>
          </a:p>
          <a:p>
            <a:pPr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I should be able to create post and published directly</a:t>
            </a:r>
          </a:p>
          <a:p>
            <a:pPr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I should be able to show list of reports</a:t>
            </a:r>
          </a:p>
          <a:p>
            <a:pPr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I should be able to show list of publish post requests</a:t>
            </a:r>
          </a:p>
          <a:p>
            <a:pPr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I should be able to confirm to publish a post on the website</a:t>
            </a:r>
          </a:p>
          <a:p>
            <a:pPr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I should be able to refused publish a post</a:t>
            </a:r>
          </a:p>
          <a:p>
            <a:pPr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I should be able to show list of reports</a:t>
            </a:r>
          </a:p>
          <a:p>
            <a:pPr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I should be able to access control panel</a:t>
            </a:r>
          </a:p>
          <a:p>
            <a:pPr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90" name="Google Shape;2490;p70"/>
          <p:cNvSpPr/>
          <p:nvPr/>
        </p:nvSpPr>
        <p:spPr>
          <a:xfrm>
            <a:off x="3182999" y="800850"/>
            <a:ext cx="379500" cy="37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1" name="Google Shape;2491;p70"/>
          <p:cNvSpPr/>
          <p:nvPr/>
        </p:nvSpPr>
        <p:spPr>
          <a:xfrm>
            <a:off x="642388" y="4061373"/>
            <a:ext cx="223800" cy="223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9" name="Google Shape;2459;p70"/>
          <p:cNvSpPr txBox="1">
            <a:spLocks noGrp="1"/>
          </p:cNvSpPr>
          <p:nvPr>
            <p:ph type="title"/>
          </p:nvPr>
        </p:nvSpPr>
        <p:spPr>
          <a:xfrm>
            <a:off x="4059215" y="1034417"/>
            <a:ext cx="3513372" cy="503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Admin User Stories</a:t>
            </a:r>
            <a:br>
              <a:rPr lang="en-US" b="1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dirty="0">
              <a:solidFill>
                <a:schemeClr val="bg1"/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46D441C-9A72-4029-99D6-4804EFED6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1" y="1074722"/>
            <a:ext cx="3135778" cy="31357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p70"/>
          <p:cNvSpPr/>
          <p:nvPr/>
        </p:nvSpPr>
        <p:spPr>
          <a:xfrm>
            <a:off x="5906075" y="1142790"/>
            <a:ext cx="3143100" cy="314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2" name="Google Shape;2462;p70"/>
          <p:cNvSpPr txBox="1">
            <a:spLocks noGrp="1"/>
          </p:cNvSpPr>
          <p:nvPr>
            <p:ph type="subTitle" idx="3"/>
          </p:nvPr>
        </p:nvSpPr>
        <p:spPr>
          <a:xfrm>
            <a:off x="412900" y="1775809"/>
            <a:ext cx="6200323" cy="27441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I should be able to see the post content</a:t>
            </a:r>
          </a:p>
          <a:p>
            <a:pPr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I should be able to search by post title</a:t>
            </a:r>
          </a:p>
          <a:p>
            <a:pPr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I should be able to see author profile</a:t>
            </a:r>
          </a:p>
          <a:p>
            <a:pPr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I should be able to filter the posts by its categories</a:t>
            </a:r>
          </a:p>
          <a:p>
            <a:pPr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I should be able to sign up</a:t>
            </a:r>
          </a:p>
          <a:p>
            <a:pPr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I should be able to log in</a:t>
            </a:r>
          </a:p>
          <a:p>
            <a:pPr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I should be able to share post link via Facebook, Twitter or Telegram</a:t>
            </a:r>
          </a:p>
        </p:txBody>
      </p:sp>
      <p:sp>
        <p:nvSpPr>
          <p:cNvPr id="2490" name="Google Shape;2490;p70"/>
          <p:cNvSpPr/>
          <p:nvPr/>
        </p:nvSpPr>
        <p:spPr>
          <a:xfrm>
            <a:off x="7646625" y="361334"/>
            <a:ext cx="379500" cy="37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1" name="Google Shape;2491;p70"/>
          <p:cNvSpPr/>
          <p:nvPr/>
        </p:nvSpPr>
        <p:spPr>
          <a:xfrm>
            <a:off x="6119225" y="4174290"/>
            <a:ext cx="223800" cy="223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9" name="Google Shape;2459;p70"/>
          <p:cNvSpPr txBox="1">
            <a:spLocks noGrp="1"/>
          </p:cNvSpPr>
          <p:nvPr>
            <p:ph type="title"/>
          </p:nvPr>
        </p:nvSpPr>
        <p:spPr>
          <a:xfrm>
            <a:off x="722101" y="1286226"/>
            <a:ext cx="5301074" cy="489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Visited User Stories</a:t>
            </a:r>
            <a:br>
              <a:rPr lang="en-US" b="1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84D4B6-A06F-4383-9C64-825105246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225" y="1376560"/>
            <a:ext cx="2909630" cy="290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7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p70"/>
          <p:cNvSpPr/>
          <p:nvPr/>
        </p:nvSpPr>
        <p:spPr>
          <a:xfrm>
            <a:off x="58391" y="950404"/>
            <a:ext cx="3626304" cy="34026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62" name="Google Shape;2462;p70"/>
          <p:cNvSpPr txBox="1">
            <a:spLocks noGrp="1"/>
          </p:cNvSpPr>
          <p:nvPr>
            <p:ph type="subTitle" idx="3"/>
          </p:nvPr>
        </p:nvSpPr>
        <p:spPr>
          <a:xfrm>
            <a:off x="3551834" y="1423474"/>
            <a:ext cx="5127413" cy="3300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I should be able to see all my posts with filtered by status</a:t>
            </a:r>
          </a:p>
          <a:p>
            <a:pPr marL="4000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I should be able to create new post</a:t>
            </a:r>
          </a:p>
          <a:p>
            <a:pPr marL="4000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I should be able to edit own post</a:t>
            </a:r>
          </a:p>
          <a:p>
            <a:pPr marL="4000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I should be able to delete own post</a:t>
            </a:r>
          </a:p>
          <a:p>
            <a:pPr marL="4000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I should be able to add comments to any post</a:t>
            </a:r>
          </a:p>
          <a:p>
            <a:pPr marL="4000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I should be able to add likes to the user's posts</a:t>
            </a:r>
          </a:p>
          <a:p>
            <a:pPr marL="4000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I should be able to see all likes posts list</a:t>
            </a:r>
          </a:p>
          <a:p>
            <a:pPr marL="4000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I should be able to edit profile information</a:t>
            </a:r>
          </a:p>
          <a:p>
            <a:pPr marL="4000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I should be able to report any post</a:t>
            </a:r>
          </a:p>
        </p:txBody>
      </p:sp>
      <p:sp>
        <p:nvSpPr>
          <p:cNvPr id="2490" name="Google Shape;2490;p70"/>
          <p:cNvSpPr/>
          <p:nvPr/>
        </p:nvSpPr>
        <p:spPr>
          <a:xfrm>
            <a:off x="2932385" y="740834"/>
            <a:ext cx="379500" cy="37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1" name="Google Shape;2491;p70"/>
          <p:cNvSpPr/>
          <p:nvPr/>
        </p:nvSpPr>
        <p:spPr>
          <a:xfrm>
            <a:off x="594976" y="4178866"/>
            <a:ext cx="223800" cy="223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9" name="Google Shape;2459;p70"/>
          <p:cNvSpPr txBox="1">
            <a:spLocks noGrp="1"/>
          </p:cNvSpPr>
          <p:nvPr>
            <p:ph type="title"/>
          </p:nvPr>
        </p:nvSpPr>
        <p:spPr>
          <a:xfrm>
            <a:off x="3481236" y="808285"/>
            <a:ext cx="5127413" cy="624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Logged In User Stories</a:t>
            </a:r>
            <a:br>
              <a:rPr lang="en-US" b="1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72CB6A-D049-4A85-A03F-AB8F96441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9335" y="599910"/>
            <a:ext cx="3840480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3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p58"/>
          <p:cNvSpPr txBox="1">
            <a:spLocks noGrp="1"/>
          </p:cNvSpPr>
          <p:nvPr>
            <p:ph type="title"/>
          </p:nvPr>
        </p:nvSpPr>
        <p:spPr>
          <a:xfrm>
            <a:off x="-49310" y="1992275"/>
            <a:ext cx="2492586" cy="1475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Entity Relationship Diagram</a:t>
            </a:r>
            <a:endParaRPr dirty="0"/>
          </a:p>
        </p:txBody>
      </p:sp>
      <p:sp>
        <p:nvSpPr>
          <p:cNvPr id="1797" name="Google Shape;1797;p58"/>
          <p:cNvSpPr/>
          <p:nvPr/>
        </p:nvSpPr>
        <p:spPr>
          <a:xfrm>
            <a:off x="6418700" y="2556297"/>
            <a:ext cx="942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B8D26471-2CD5-4D82-9B93-EA928A9A7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276" y="-15453"/>
            <a:ext cx="519282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oding Tips for Beginners - WAAW Foundation">
            <a:extLst>
              <a:ext uri="{FF2B5EF4-FFF2-40B4-BE49-F238E27FC236}">
                <a16:creationId xmlns:a16="http://schemas.microsoft.com/office/drawing/2014/main" id="{068D274D-7569-4DC0-B127-54DD95620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62345"/>
            <a:ext cx="9282545" cy="520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oogle Shape;921;p47">
            <a:extLst>
              <a:ext uri="{FF2B5EF4-FFF2-40B4-BE49-F238E27FC236}">
                <a16:creationId xmlns:a16="http://schemas.microsoft.com/office/drawing/2014/main" id="{65EFF3B9-277D-413E-9C1F-2DC7EE1BA584}"/>
              </a:ext>
            </a:extLst>
          </p:cNvPr>
          <p:cNvGrpSpPr/>
          <p:nvPr/>
        </p:nvGrpSpPr>
        <p:grpSpPr>
          <a:xfrm rot="-6901726">
            <a:off x="6343002" y="-684568"/>
            <a:ext cx="4413409" cy="3551878"/>
            <a:chOff x="3874714" y="2808645"/>
            <a:chExt cx="2111804" cy="1684842"/>
          </a:xfrm>
        </p:grpSpPr>
        <p:sp>
          <p:nvSpPr>
            <p:cNvPr id="15" name="Google Shape;922;p47">
              <a:extLst>
                <a:ext uri="{FF2B5EF4-FFF2-40B4-BE49-F238E27FC236}">
                  <a16:creationId xmlns:a16="http://schemas.microsoft.com/office/drawing/2014/main" id="{25EB1D5E-9864-4EEC-9DF9-7E7BBDA6D5E3}"/>
                </a:ext>
              </a:extLst>
            </p:cNvPr>
            <p:cNvSpPr/>
            <p:nvPr/>
          </p:nvSpPr>
          <p:spPr>
            <a:xfrm rot="20427377">
              <a:off x="3874714" y="2808645"/>
              <a:ext cx="2111804" cy="1684842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923;p47">
              <a:extLst>
                <a:ext uri="{FF2B5EF4-FFF2-40B4-BE49-F238E27FC236}">
                  <a16:creationId xmlns:a16="http://schemas.microsoft.com/office/drawing/2014/main" id="{A3BD6EA7-6949-4FC1-85E0-CA9FD862E113}"/>
                </a:ext>
              </a:extLst>
            </p:cNvPr>
            <p:cNvSpPr/>
            <p:nvPr/>
          </p:nvSpPr>
          <p:spPr>
            <a:xfrm>
              <a:off x="4231791" y="3241254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EEE8113-6B1F-43E6-BFD7-E608063A4BDA}"/>
              </a:ext>
            </a:extLst>
          </p:cNvPr>
          <p:cNvSpPr/>
          <p:nvPr/>
        </p:nvSpPr>
        <p:spPr>
          <a:xfrm>
            <a:off x="7176654" y="86999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305DBF"/>
                </a:solidFill>
              </a:rPr>
              <a:t>HTML</a:t>
            </a:r>
          </a:p>
          <a:p>
            <a:r>
              <a:rPr lang="en-US" sz="1800" b="1" dirty="0">
                <a:solidFill>
                  <a:srgbClr val="305DBF"/>
                </a:solidFill>
              </a:rPr>
              <a:t>CSS</a:t>
            </a:r>
          </a:p>
          <a:p>
            <a:r>
              <a:rPr lang="en-US" sz="1800" b="1" dirty="0">
                <a:solidFill>
                  <a:srgbClr val="305DBF"/>
                </a:solidFill>
              </a:rPr>
              <a:t>Bootstrap</a:t>
            </a:r>
          </a:p>
          <a:p>
            <a:r>
              <a:rPr lang="en-US" sz="1800" b="1" dirty="0">
                <a:solidFill>
                  <a:srgbClr val="305DBF"/>
                </a:solidFill>
              </a:rPr>
              <a:t>Postages</a:t>
            </a:r>
          </a:p>
          <a:p>
            <a:r>
              <a:rPr lang="en-US" sz="1800" b="1" dirty="0">
                <a:solidFill>
                  <a:srgbClr val="305DBF"/>
                </a:solidFill>
              </a:rPr>
              <a:t>Python</a:t>
            </a:r>
          </a:p>
          <a:p>
            <a:r>
              <a:rPr lang="en-US" sz="1800" b="1" dirty="0">
                <a:solidFill>
                  <a:srgbClr val="305DBF"/>
                </a:solidFill>
              </a:rPr>
              <a:t>Django</a:t>
            </a:r>
          </a:p>
          <a:p>
            <a:r>
              <a:rPr lang="en-US" sz="1800" b="1" dirty="0">
                <a:solidFill>
                  <a:srgbClr val="305DBF"/>
                </a:solidFill>
              </a:rPr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2887731254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370</Words>
  <Application>Microsoft Office PowerPoint</Application>
  <PresentationFormat>On-screen Show (16:9)</PresentationFormat>
  <Paragraphs>69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Fredoka One</vt:lpstr>
      <vt:lpstr>Raleway</vt:lpstr>
      <vt:lpstr>Arial</vt:lpstr>
      <vt:lpstr>Retato Slideshow by Slidesgo</vt:lpstr>
      <vt:lpstr>Blogy Website</vt:lpstr>
      <vt:lpstr>Contents</vt:lpstr>
      <vt:lpstr>The Idea</vt:lpstr>
      <vt:lpstr>Websit Users</vt:lpstr>
      <vt:lpstr>Admin User Stories  </vt:lpstr>
      <vt:lpstr>Visited User Stories  </vt:lpstr>
      <vt:lpstr>Logged In User Stories  </vt:lpstr>
      <vt:lpstr>Entity Relationship Diagram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Blogy Website</dc:title>
  <dc:creator>Fatimah Alhilal</dc:creator>
  <cp:lastModifiedBy>Fatimah Alhilal</cp:lastModifiedBy>
  <cp:revision>16</cp:revision>
  <dcterms:modified xsi:type="dcterms:W3CDTF">2021-02-25T08:32:24Z</dcterms:modified>
</cp:coreProperties>
</file>