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673"/>
    <a:srgbClr val="BF3D27"/>
    <a:srgbClr val="4495D0"/>
    <a:srgbClr val="A8C997"/>
    <a:srgbClr val="D3E6D2"/>
    <a:srgbClr val="DEC882"/>
    <a:srgbClr val="FDF0CA"/>
    <a:srgbClr val="BE625F"/>
    <a:srgbClr val="F6CCCA"/>
    <a:srgbClr val="D8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732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D922-54DF-4F71-8221-2555CF8D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EB7D6-CBCD-4F8E-81F9-C9EF3605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F833F-B076-446E-A776-47FB02B7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0906-43E9-47AE-AB97-067BD636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AF75-0A90-447D-B6D9-70A69AD8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6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4275-C651-45A1-9C8B-CD1B4531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AD846-7629-4FB7-B80F-F6A1E6F2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8023-0F81-42BF-98B3-4A8AF0A8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C0AF-E362-4C2B-B4CA-A0168BBE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9E86-5E75-4647-A0B3-0503845A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44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29708-3CCF-4E22-A3ED-2CA46992D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ADB3D-A28F-48ED-BBA2-ECC14D72B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8FD1-A9D4-4D8B-9C6A-CBBC9B9E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55F4-F9B1-43A4-8AF9-FF9F4541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AD61-3C68-4F6B-9F2C-0DF7119C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574A-173B-479E-97C1-F1EE62F1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3575-E6CB-4F36-8A0D-5B632D13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9C9C-02B6-4BCC-BB4F-46CB51DF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9944-EB09-4742-AAEE-BD78EB6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0547-8F3B-469E-B4D3-146ED9F2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0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12AA-846B-4AC1-AB0D-3AC6767A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7BA4-8A51-4573-A86A-1D488AF0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6B5F-4BB4-455F-8AAD-7F462629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3034C-7F55-4D5A-BA73-290CA6E3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D0F2-D7E0-4077-B7C8-05CBCFF6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82A3-693C-4668-8CA8-29A0A836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C714-C6A4-4722-ABD4-69E52E70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B8428-5063-40FE-BA45-D4380670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19F4-294C-4579-94AE-423F6AF0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D4D8C-17A5-474B-9C87-2433FAB7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DC0FC-AD61-4843-9A9A-ED6F2EB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BE66-EC99-435C-998B-E7010C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F11AE-07CD-4070-84D5-FE2F58C3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C63C7-1FDF-4B51-A5B5-0AD73FB8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03CED-5DF5-418D-A0B0-729F4EA45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681AB-8716-4E8A-A970-461F5D544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13A5E-A2CF-479A-AC0B-4BB9D28F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9970E-FB9F-44F5-86AD-ED52FF5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38207-36A0-452A-AD20-B7F2FB2F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9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5121-FF3D-4A78-ABC6-CF8115C1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54789-9959-4AD5-B0A3-4F652948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5B67-48B8-4D67-820A-50EB3847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2FF2B-938F-4E6A-BA3B-941EAE6C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D89A4-9B1F-4801-BE20-54094103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5567C-505C-4574-800E-DE7D5023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6C35-D21A-424B-98CB-1BE9EDF8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2D0D-C34F-46C6-90AE-FB0E5B2E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B04B7-C98C-4C99-9904-219519C8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BC6CA-B7C3-4D7A-9EB5-A66EE659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1A82-6637-41E7-B6D7-7A79A02C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40DA3-118C-4D85-8100-9C1A31BB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A34FE-D505-487D-82F1-B54B4A0A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9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EDA4-26E0-4E50-A3C0-B7EB0C61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AEEB0-10F4-4FED-9B4E-4C36D8A1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F879A-C747-4B9A-A1D1-E65089BD0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5E670-36D4-4F69-99B2-493148B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7E549-B064-41B7-9686-1AA55A26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C73E-03C4-44C9-82CA-9BB1D101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6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B9F05-F0B8-4991-9606-FBEA484F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425B-9A1C-46E4-BD6F-256A6901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63D9-6C34-42F0-95CF-B77A305B0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A8F8-B238-4E30-A020-29273585772F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CC1C-E0AD-4079-B4D7-38522340A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28D9-8087-4451-BD22-28D67B20F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BA69-34B9-4CF0-8513-25720D9B9B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95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5AE389C-3C58-42DD-AA27-08C181E0F5B9}"/>
              </a:ext>
            </a:extLst>
          </p:cNvPr>
          <p:cNvGrpSpPr/>
          <p:nvPr/>
        </p:nvGrpSpPr>
        <p:grpSpPr>
          <a:xfrm>
            <a:off x="2095499" y="505144"/>
            <a:ext cx="2971007" cy="3471516"/>
            <a:chOff x="2095499" y="505144"/>
            <a:chExt cx="2971007" cy="34715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9DCF1E-7561-4022-A4D7-43F0E7C6190A}"/>
                </a:ext>
              </a:extLst>
            </p:cNvPr>
            <p:cNvSpPr/>
            <p:nvPr/>
          </p:nvSpPr>
          <p:spPr>
            <a:xfrm>
              <a:off x="3702051" y="505144"/>
              <a:ext cx="909636" cy="909636"/>
            </a:xfrm>
            <a:prstGeom prst="ellipse">
              <a:avLst/>
            </a:prstGeom>
            <a:solidFill>
              <a:srgbClr val="F6CCCA"/>
            </a:solidFill>
            <a:ln w="3175">
              <a:solidFill>
                <a:srgbClr val="BE62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Detect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AC19F7-C6DF-4B5B-B7B0-9BECAAFE903A}"/>
                </a:ext>
              </a:extLst>
            </p:cNvPr>
            <p:cNvSpPr/>
            <p:nvPr/>
          </p:nvSpPr>
          <p:spPr>
            <a:xfrm>
              <a:off x="3650138" y="3067023"/>
              <a:ext cx="909637" cy="909637"/>
            </a:xfrm>
            <a:prstGeom prst="ellipse">
              <a:avLst/>
            </a:prstGeom>
            <a:solidFill>
              <a:srgbClr val="D3E6D2"/>
            </a:solidFill>
            <a:ln w="3175">
              <a:solidFill>
                <a:srgbClr val="A8C9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Remediate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F47F41-3AE5-4B71-832E-DF74B182F621}"/>
                </a:ext>
              </a:extLst>
            </p:cNvPr>
            <p:cNvSpPr/>
            <p:nvPr/>
          </p:nvSpPr>
          <p:spPr>
            <a:xfrm>
              <a:off x="4156869" y="1786083"/>
              <a:ext cx="909637" cy="909637"/>
            </a:xfrm>
            <a:prstGeom prst="ellipse">
              <a:avLst/>
            </a:prstGeom>
            <a:solidFill>
              <a:srgbClr val="FDF0CA"/>
            </a:solidFill>
            <a:ln w="3175">
              <a:solidFill>
                <a:srgbClr val="DEC8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Investigate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B16C866-04A6-42C9-BA21-A40CA486CD49}"/>
                </a:ext>
              </a:extLst>
            </p:cNvPr>
            <p:cNvSpPr/>
            <p:nvPr/>
          </p:nvSpPr>
          <p:spPr>
            <a:xfrm rot="18921884">
              <a:off x="3136852" y="1319408"/>
              <a:ext cx="804007" cy="457200"/>
            </a:xfrm>
            <a:prstGeom prst="rightArrow">
              <a:avLst/>
            </a:prstGeom>
            <a:solidFill>
              <a:srgbClr val="F6CCCA"/>
            </a:solidFill>
            <a:ln w="3175">
              <a:solidFill>
                <a:srgbClr val="BE62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9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1161B25-0781-4A3D-A193-87F987692C44}"/>
                </a:ext>
              </a:extLst>
            </p:cNvPr>
            <p:cNvSpPr/>
            <p:nvPr/>
          </p:nvSpPr>
          <p:spPr>
            <a:xfrm rot="2700000">
              <a:off x="3064670" y="2709159"/>
              <a:ext cx="804007" cy="457200"/>
            </a:xfrm>
            <a:prstGeom prst="rightArrow">
              <a:avLst/>
            </a:prstGeom>
            <a:solidFill>
              <a:srgbClr val="D3E6D2"/>
            </a:solidFill>
            <a:ln w="3175">
              <a:solidFill>
                <a:srgbClr val="A8C9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9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856DB0B-BFD5-4DEE-8F83-FF02AE5351B4}"/>
                </a:ext>
              </a:extLst>
            </p:cNvPr>
            <p:cNvSpPr/>
            <p:nvPr/>
          </p:nvSpPr>
          <p:spPr>
            <a:xfrm>
              <a:off x="3345400" y="2022838"/>
              <a:ext cx="804007" cy="457200"/>
            </a:xfrm>
            <a:prstGeom prst="rightArrow">
              <a:avLst/>
            </a:prstGeom>
            <a:solidFill>
              <a:srgbClr val="FDF0CA"/>
            </a:solidFill>
            <a:ln w="3175">
              <a:solidFill>
                <a:srgbClr val="DEC8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9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404A22-C1B8-4BD6-B039-0646CB588894}"/>
                </a:ext>
              </a:extLst>
            </p:cNvPr>
            <p:cNvSpPr/>
            <p:nvPr/>
          </p:nvSpPr>
          <p:spPr>
            <a:xfrm>
              <a:off x="2095499" y="1515407"/>
              <a:ext cx="1368000" cy="1368000"/>
            </a:xfrm>
            <a:prstGeom prst="rect">
              <a:avLst/>
            </a:prstGeom>
            <a:solidFill>
              <a:srgbClr val="D8E6FA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Azure Active Directory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Identity Protection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09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7754BEF-E769-4126-9001-9FFD205C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20" y="517905"/>
            <a:ext cx="2426213" cy="82601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0570378-C727-4AE7-A101-1F3278FAC9D3}"/>
              </a:ext>
            </a:extLst>
          </p:cNvPr>
          <p:cNvGrpSpPr/>
          <p:nvPr/>
        </p:nvGrpSpPr>
        <p:grpSpPr>
          <a:xfrm>
            <a:off x="973667" y="2963333"/>
            <a:ext cx="10138833" cy="2235200"/>
            <a:chOff x="973667" y="2963333"/>
            <a:chExt cx="10138833" cy="22352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FF2112D-E02D-4B6A-AFEF-FA370DF2BB30}"/>
                </a:ext>
              </a:extLst>
            </p:cNvPr>
            <p:cNvSpPr/>
            <p:nvPr/>
          </p:nvSpPr>
          <p:spPr>
            <a:xfrm>
              <a:off x="973667" y="2963333"/>
              <a:ext cx="10138833" cy="223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928937DC-B377-4A58-852F-F3B3186F1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49943" y="3621446"/>
              <a:ext cx="914400" cy="914400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CDBFE52-4C4D-4884-B0E2-5D8C2BCF84B2}"/>
                </a:ext>
              </a:extLst>
            </p:cNvPr>
            <p:cNvGrpSpPr/>
            <p:nvPr/>
          </p:nvGrpSpPr>
          <p:grpSpPr>
            <a:xfrm>
              <a:off x="1640353" y="3714411"/>
              <a:ext cx="610000" cy="728471"/>
              <a:chOff x="4396017" y="4440766"/>
              <a:chExt cx="610000" cy="728471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B06760E-1D4F-4E9B-82E0-DBC3EABD3C23}"/>
                  </a:ext>
                </a:extLst>
              </p:cNvPr>
              <p:cNvSpPr/>
              <p:nvPr/>
            </p:nvSpPr>
            <p:spPr>
              <a:xfrm>
                <a:off x="4548716" y="4440766"/>
                <a:ext cx="304800" cy="304800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4495D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7F50E93-8757-4BB1-84FD-E6F4979DAFEE}"/>
                  </a:ext>
                </a:extLst>
              </p:cNvPr>
              <p:cNvSpPr/>
              <p:nvPr/>
            </p:nvSpPr>
            <p:spPr>
              <a:xfrm>
                <a:off x="4396017" y="4745661"/>
                <a:ext cx="610000" cy="356139"/>
              </a:xfrm>
              <a:custGeom>
                <a:avLst/>
                <a:gdLst>
                  <a:gd name="connsiteX0" fmla="*/ 581323 w 610000"/>
                  <a:gd name="connsiteY0" fmla="*/ 113348 h 356139"/>
                  <a:gd name="connsiteX1" fmla="*/ 553701 w 610000"/>
                  <a:gd name="connsiteY1" fmla="*/ 62294 h 356139"/>
                  <a:gd name="connsiteX2" fmla="*/ 419398 w 610000"/>
                  <a:gd name="connsiteY2" fmla="*/ 3334 h 356139"/>
                  <a:gd name="connsiteX3" fmla="*/ 402539 w 610000"/>
                  <a:gd name="connsiteY3" fmla="*/ 0 h 356139"/>
                  <a:gd name="connsiteX4" fmla="*/ 208705 w 610000"/>
                  <a:gd name="connsiteY4" fmla="*/ 0 h 356139"/>
                  <a:gd name="connsiteX5" fmla="*/ 191560 w 610000"/>
                  <a:gd name="connsiteY5" fmla="*/ 3143 h 356139"/>
                  <a:gd name="connsiteX6" fmla="*/ 56496 w 610000"/>
                  <a:gd name="connsiteY6" fmla="*/ 62294 h 356139"/>
                  <a:gd name="connsiteX7" fmla="*/ 28873 w 610000"/>
                  <a:gd name="connsiteY7" fmla="*/ 113348 h 356139"/>
                  <a:gd name="connsiteX8" fmla="*/ 298 w 610000"/>
                  <a:gd name="connsiteY8" fmla="*/ 277082 h 356139"/>
                  <a:gd name="connsiteX9" fmla="*/ 15348 w 610000"/>
                  <a:gd name="connsiteY9" fmla="*/ 313087 h 356139"/>
                  <a:gd name="connsiteX10" fmla="*/ 80594 w 610000"/>
                  <a:gd name="connsiteY10" fmla="*/ 356140 h 356139"/>
                  <a:gd name="connsiteX11" fmla="*/ 80594 w 610000"/>
                  <a:gd name="connsiteY11" fmla="*/ 149924 h 356139"/>
                  <a:gd name="connsiteX12" fmla="*/ 123837 w 610000"/>
                  <a:gd name="connsiteY12" fmla="*/ 106679 h 356139"/>
                  <a:gd name="connsiteX13" fmla="*/ 124123 w 610000"/>
                  <a:gd name="connsiteY13" fmla="*/ 106680 h 356139"/>
                  <a:gd name="connsiteX14" fmla="*/ 486073 w 610000"/>
                  <a:gd name="connsiteY14" fmla="*/ 106680 h 356139"/>
                  <a:gd name="connsiteX15" fmla="*/ 529317 w 610000"/>
                  <a:gd name="connsiteY15" fmla="*/ 149924 h 356139"/>
                  <a:gd name="connsiteX16" fmla="*/ 529317 w 610000"/>
                  <a:gd name="connsiteY16" fmla="*/ 350901 h 356139"/>
                  <a:gd name="connsiteX17" fmla="*/ 598087 w 610000"/>
                  <a:gd name="connsiteY17" fmla="*/ 307753 h 356139"/>
                  <a:gd name="connsiteX18" fmla="*/ 609898 w 610000"/>
                  <a:gd name="connsiteY18" fmla="*/ 282988 h 3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0000" h="356139">
                    <a:moveTo>
                      <a:pt x="581323" y="113348"/>
                    </a:moveTo>
                    <a:cubicBezTo>
                      <a:pt x="578725" y="93506"/>
                      <a:pt x="568888" y="75324"/>
                      <a:pt x="553701" y="62294"/>
                    </a:cubicBezTo>
                    <a:cubicBezTo>
                      <a:pt x="513007" y="34428"/>
                      <a:pt x="467454" y="14430"/>
                      <a:pt x="419398" y="3334"/>
                    </a:cubicBezTo>
                    <a:cubicBezTo>
                      <a:pt x="413969" y="2096"/>
                      <a:pt x="408254" y="1048"/>
                      <a:pt x="402539" y="0"/>
                    </a:cubicBezTo>
                    <a:cubicBezTo>
                      <a:pt x="343471" y="37849"/>
                      <a:pt x="267774" y="37849"/>
                      <a:pt x="208705" y="0"/>
                    </a:cubicBezTo>
                    <a:lnTo>
                      <a:pt x="191560" y="3143"/>
                    </a:lnTo>
                    <a:cubicBezTo>
                      <a:pt x="143460" y="14910"/>
                      <a:pt x="97763" y="34922"/>
                      <a:pt x="56496" y="62294"/>
                    </a:cubicBezTo>
                    <a:cubicBezTo>
                      <a:pt x="39541" y="73152"/>
                      <a:pt x="32493" y="93345"/>
                      <a:pt x="28873" y="113348"/>
                    </a:cubicBezTo>
                    <a:lnTo>
                      <a:pt x="298" y="277082"/>
                    </a:lnTo>
                    <a:cubicBezTo>
                      <a:pt x="-1412" y="290901"/>
                      <a:pt x="4313" y="304594"/>
                      <a:pt x="15348" y="313087"/>
                    </a:cubicBezTo>
                    <a:lnTo>
                      <a:pt x="80594" y="356140"/>
                    </a:lnTo>
                    <a:lnTo>
                      <a:pt x="80594" y="149924"/>
                    </a:lnTo>
                    <a:cubicBezTo>
                      <a:pt x="80593" y="126041"/>
                      <a:pt x="99954" y="106680"/>
                      <a:pt x="123837" y="106679"/>
                    </a:cubicBezTo>
                    <a:cubicBezTo>
                      <a:pt x="123932" y="106679"/>
                      <a:pt x="124028" y="106679"/>
                      <a:pt x="124123" y="106680"/>
                    </a:cubicBezTo>
                    <a:lnTo>
                      <a:pt x="486073" y="106680"/>
                    </a:lnTo>
                    <a:cubicBezTo>
                      <a:pt x="509956" y="106680"/>
                      <a:pt x="529317" y="126041"/>
                      <a:pt x="529317" y="149924"/>
                    </a:cubicBezTo>
                    <a:lnTo>
                      <a:pt x="529317" y="350901"/>
                    </a:lnTo>
                    <a:lnTo>
                      <a:pt x="598087" y="307753"/>
                    </a:lnTo>
                    <a:cubicBezTo>
                      <a:pt x="606229" y="302255"/>
                      <a:pt x="610751" y="292775"/>
                      <a:pt x="609898" y="282988"/>
                    </a:cubicBezTo>
                    <a:close/>
                  </a:path>
                </a:pathLst>
              </a:custGeom>
              <a:solidFill>
                <a:srgbClr val="4495D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0C36DAB-77A3-4EB1-8E1F-12D3FFCD89FB}"/>
                  </a:ext>
                </a:extLst>
              </p:cNvPr>
              <p:cNvSpPr/>
              <p:nvPr/>
            </p:nvSpPr>
            <p:spPr>
              <a:xfrm>
                <a:off x="4423081" y="4871389"/>
                <a:ext cx="556069" cy="297848"/>
              </a:xfrm>
              <a:custGeom>
                <a:avLst/>
                <a:gdLst>
                  <a:gd name="connsiteX0" fmla="*/ 483489 w 556069"/>
                  <a:gd name="connsiteY0" fmla="*/ 261558 h 297848"/>
                  <a:gd name="connsiteX1" fmla="*/ 483489 w 556069"/>
                  <a:gd name="connsiteY1" fmla="*/ 24195 h 297848"/>
                  <a:gd name="connsiteX2" fmla="*/ 459297 w 556069"/>
                  <a:gd name="connsiteY2" fmla="*/ 0 h 297848"/>
                  <a:gd name="connsiteX3" fmla="*/ 459010 w 556069"/>
                  <a:gd name="connsiteY3" fmla="*/ 2 h 297848"/>
                  <a:gd name="connsiteX4" fmla="*/ 97060 w 556069"/>
                  <a:gd name="connsiteY4" fmla="*/ 2 h 297848"/>
                  <a:gd name="connsiteX5" fmla="*/ 72866 w 556069"/>
                  <a:gd name="connsiteY5" fmla="*/ 24195 h 297848"/>
                  <a:gd name="connsiteX6" fmla="*/ 72866 w 556069"/>
                  <a:gd name="connsiteY6" fmla="*/ 261558 h 297848"/>
                  <a:gd name="connsiteX7" fmla="*/ 0 w 556069"/>
                  <a:gd name="connsiteY7" fmla="*/ 261558 h 297848"/>
                  <a:gd name="connsiteX8" fmla="*/ 0 w 556069"/>
                  <a:gd name="connsiteY8" fmla="*/ 273655 h 297848"/>
                  <a:gd name="connsiteX9" fmla="*/ 24194 w 556069"/>
                  <a:gd name="connsiteY9" fmla="*/ 297849 h 297848"/>
                  <a:gd name="connsiteX10" fmla="*/ 531876 w 556069"/>
                  <a:gd name="connsiteY10" fmla="*/ 297849 h 297848"/>
                  <a:gd name="connsiteX11" fmla="*/ 556070 w 556069"/>
                  <a:gd name="connsiteY11" fmla="*/ 273655 h 297848"/>
                  <a:gd name="connsiteX12" fmla="*/ 556070 w 556069"/>
                  <a:gd name="connsiteY12" fmla="*/ 261558 h 297848"/>
                  <a:gd name="connsiteX13" fmla="*/ 228695 w 556069"/>
                  <a:gd name="connsiteY13" fmla="*/ 182025 h 297848"/>
                  <a:gd name="connsiteX14" fmla="*/ 215265 w 556069"/>
                  <a:gd name="connsiteY14" fmla="*/ 195455 h 297848"/>
                  <a:gd name="connsiteX15" fmla="*/ 161830 w 556069"/>
                  <a:gd name="connsiteY15" fmla="*/ 142020 h 297848"/>
                  <a:gd name="connsiteX16" fmla="*/ 215265 w 556069"/>
                  <a:gd name="connsiteY16" fmla="*/ 88584 h 297848"/>
                  <a:gd name="connsiteX17" fmla="*/ 228695 w 556069"/>
                  <a:gd name="connsiteY17" fmla="*/ 102015 h 297848"/>
                  <a:gd name="connsiteX18" fmla="*/ 188786 w 556069"/>
                  <a:gd name="connsiteY18" fmla="*/ 142020 h 297848"/>
                  <a:gd name="connsiteX19" fmla="*/ 264224 w 556069"/>
                  <a:gd name="connsiteY19" fmla="*/ 202122 h 297848"/>
                  <a:gd name="connsiteX20" fmla="*/ 246602 w 556069"/>
                  <a:gd name="connsiteY20" fmla="*/ 194788 h 297848"/>
                  <a:gd name="connsiteX21" fmla="*/ 291275 w 556069"/>
                  <a:gd name="connsiteY21" fmla="*/ 86965 h 297848"/>
                  <a:gd name="connsiteX22" fmla="*/ 308801 w 556069"/>
                  <a:gd name="connsiteY22" fmla="*/ 94299 h 297848"/>
                  <a:gd name="connsiteX23" fmla="*/ 340424 w 556069"/>
                  <a:gd name="connsiteY23" fmla="*/ 195455 h 297848"/>
                  <a:gd name="connsiteX24" fmla="*/ 326993 w 556069"/>
                  <a:gd name="connsiteY24" fmla="*/ 182025 h 297848"/>
                  <a:gd name="connsiteX25" fmla="*/ 366903 w 556069"/>
                  <a:gd name="connsiteY25" fmla="*/ 142020 h 297848"/>
                  <a:gd name="connsiteX26" fmla="*/ 326993 w 556069"/>
                  <a:gd name="connsiteY26" fmla="*/ 102015 h 297848"/>
                  <a:gd name="connsiteX27" fmla="*/ 340424 w 556069"/>
                  <a:gd name="connsiteY27" fmla="*/ 88584 h 297848"/>
                  <a:gd name="connsiteX28" fmla="*/ 393859 w 556069"/>
                  <a:gd name="connsiteY28" fmla="*/ 142020 h 29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56069" h="297848">
                    <a:moveTo>
                      <a:pt x="483489" y="261558"/>
                    </a:moveTo>
                    <a:lnTo>
                      <a:pt x="483489" y="24195"/>
                    </a:lnTo>
                    <a:cubicBezTo>
                      <a:pt x="483490" y="10834"/>
                      <a:pt x="472659" y="1"/>
                      <a:pt x="459297" y="0"/>
                    </a:cubicBezTo>
                    <a:cubicBezTo>
                      <a:pt x="459201" y="0"/>
                      <a:pt x="459106" y="1"/>
                      <a:pt x="459010" y="2"/>
                    </a:cubicBezTo>
                    <a:lnTo>
                      <a:pt x="97060" y="2"/>
                    </a:lnTo>
                    <a:cubicBezTo>
                      <a:pt x="83698" y="2"/>
                      <a:pt x="72866" y="10834"/>
                      <a:pt x="72866" y="24195"/>
                    </a:cubicBezTo>
                    <a:lnTo>
                      <a:pt x="72866" y="261558"/>
                    </a:lnTo>
                    <a:lnTo>
                      <a:pt x="0" y="261558"/>
                    </a:lnTo>
                    <a:lnTo>
                      <a:pt x="0" y="273655"/>
                    </a:lnTo>
                    <a:cubicBezTo>
                      <a:pt x="52" y="286995"/>
                      <a:pt x="10854" y="297796"/>
                      <a:pt x="24194" y="297849"/>
                    </a:cubicBezTo>
                    <a:lnTo>
                      <a:pt x="531876" y="297849"/>
                    </a:lnTo>
                    <a:cubicBezTo>
                      <a:pt x="545216" y="297796"/>
                      <a:pt x="556017" y="286995"/>
                      <a:pt x="556070" y="273655"/>
                    </a:cubicBezTo>
                    <a:lnTo>
                      <a:pt x="556070" y="261558"/>
                    </a:lnTo>
                    <a:close/>
                    <a:moveTo>
                      <a:pt x="228695" y="182025"/>
                    </a:moveTo>
                    <a:lnTo>
                      <a:pt x="215265" y="195455"/>
                    </a:lnTo>
                    <a:lnTo>
                      <a:pt x="161830" y="142020"/>
                    </a:lnTo>
                    <a:lnTo>
                      <a:pt x="215265" y="88584"/>
                    </a:lnTo>
                    <a:lnTo>
                      <a:pt x="228695" y="102015"/>
                    </a:lnTo>
                    <a:lnTo>
                      <a:pt x="188786" y="142020"/>
                    </a:lnTo>
                    <a:close/>
                    <a:moveTo>
                      <a:pt x="264224" y="202122"/>
                    </a:moveTo>
                    <a:lnTo>
                      <a:pt x="246602" y="194788"/>
                    </a:lnTo>
                    <a:lnTo>
                      <a:pt x="291275" y="86965"/>
                    </a:lnTo>
                    <a:lnTo>
                      <a:pt x="308801" y="94299"/>
                    </a:lnTo>
                    <a:close/>
                    <a:moveTo>
                      <a:pt x="340424" y="195455"/>
                    </a:moveTo>
                    <a:lnTo>
                      <a:pt x="326993" y="182025"/>
                    </a:lnTo>
                    <a:lnTo>
                      <a:pt x="366903" y="142020"/>
                    </a:lnTo>
                    <a:lnTo>
                      <a:pt x="326993" y="102015"/>
                    </a:lnTo>
                    <a:lnTo>
                      <a:pt x="340424" y="88584"/>
                    </a:lnTo>
                    <a:lnTo>
                      <a:pt x="393859" y="14202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383D86-8DC0-496F-8FD3-8ECFCE2BA04A}"/>
                </a:ext>
              </a:extLst>
            </p:cNvPr>
            <p:cNvGrpSpPr/>
            <p:nvPr/>
          </p:nvGrpSpPr>
          <p:grpSpPr>
            <a:xfrm>
              <a:off x="2957503" y="3575350"/>
              <a:ext cx="1013168" cy="1006593"/>
              <a:chOff x="5033081" y="4043773"/>
              <a:chExt cx="1013168" cy="100659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21571C-9EC7-4829-98E4-22258D4804F8}"/>
                  </a:ext>
                </a:extLst>
              </p:cNvPr>
              <p:cNvGrpSpPr/>
              <p:nvPr/>
            </p:nvGrpSpPr>
            <p:grpSpPr>
              <a:xfrm>
                <a:off x="5131849" y="4043773"/>
                <a:ext cx="914400" cy="914400"/>
                <a:chOff x="5131849" y="4043773"/>
                <a:chExt cx="914400" cy="91440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186790D-C63F-4682-B142-302D154A1CCA}"/>
                    </a:ext>
                  </a:extLst>
                </p:cNvPr>
                <p:cNvSpPr/>
                <p:nvPr/>
              </p:nvSpPr>
              <p:spPr>
                <a:xfrm>
                  <a:off x="5327751" y="4144433"/>
                  <a:ext cx="524832" cy="71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6" name="Graphic 15" descr="Checklist RTL">
                  <a:extLst>
                    <a:ext uri="{FF2B5EF4-FFF2-40B4-BE49-F238E27FC236}">
                      <a16:creationId xmlns:a16="http://schemas.microsoft.com/office/drawing/2014/main" id="{10D2CE40-AA2B-4472-ABCC-52118C81AC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1849" y="4043773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BE7EE6F-9DFE-40D9-9C7B-B9E37BB1FC41}"/>
                  </a:ext>
                </a:extLst>
              </p:cNvPr>
              <p:cNvGrpSpPr/>
              <p:nvPr/>
            </p:nvGrpSpPr>
            <p:grpSpPr>
              <a:xfrm>
                <a:off x="5033081" y="4135966"/>
                <a:ext cx="914400" cy="914400"/>
                <a:chOff x="5131849" y="4043773"/>
                <a:chExt cx="914400" cy="914400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66B71F5-438E-456B-ADF0-8DC3C54A7A6B}"/>
                    </a:ext>
                  </a:extLst>
                </p:cNvPr>
                <p:cNvSpPr/>
                <p:nvPr/>
              </p:nvSpPr>
              <p:spPr>
                <a:xfrm>
                  <a:off x="5327751" y="4144433"/>
                  <a:ext cx="524832" cy="71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6" name="Graphic 35" descr="Checklist RTL">
                  <a:extLst>
                    <a:ext uri="{FF2B5EF4-FFF2-40B4-BE49-F238E27FC236}">
                      <a16:creationId xmlns:a16="http://schemas.microsoft.com/office/drawing/2014/main" id="{F539AAF8-C38F-4CBF-8B48-9C26EC8AA5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1849" y="4043773"/>
                  <a:ext cx="914400" cy="914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9" name="Graphic 38" descr="Arrow circle">
              <a:extLst>
                <a:ext uri="{FF2B5EF4-FFF2-40B4-BE49-F238E27FC236}">
                  <a16:creationId xmlns:a16="http://schemas.microsoft.com/office/drawing/2014/main" id="{0B6A4F7A-3255-4002-9F10-645D347E5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4689" y="3621446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Warning">
              <a:extLst>
                <a:ext uri="{FF2B5EF4-FFF2-40B4-BE49-F238E27FC236}">
                  <a16:creationId xmlns:a16="http://schemas.microsoft.com/office/drawing/2014/main" id="{98489AC5-FA94-4497-BCA4-18B0EF64C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53107" y="3621446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Open envelope">
              <a:extLst>
                <a:ext uri="{FF2B5EF4-FFF2-40B4-BE49-F238E27FC236}">
                  <a16:creationId xmlns:a16="http://schemas.microsoft.com/office/drawing/2014/main" id="{06A2166E-D10D-4509-9E0A-2A45080B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01525" y="3621446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4D4EEC-4E1A-4930-A18B-FA8D402BED8E}"/>
                </a:ext>
              </a:extLst>
            </p:cNvPr>
            <p:cNvSpPr txBox="1"/>
            <p:nvPr/>
          </p:nvSpPr>
          <p:spPr>
            <a:xfrm>
              <a:off x="1198193" y="4535846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Administrator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3EEBA5-4BFB-4C07-A294-71A413AEE54A}"/>
                </a:ext>
              </a:extLst>
            </p:cNvPr>
            <p:cNvSpPr txBox="1"/>
            <p:nvPr/>
          </p:nvSpPr>
          <p:spPr>
            <a:xfrm>
              <a:off x="2873712" y="3008140"/>
              <a:ext cx="1279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Configures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risk policies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305D72-7985-4D1B-B826-4FA67A239C4F}"/>
                </a:ext>
              </a:extLst>
            </p:cNvPr>
            <p:cNvSpPr txBox="1"/>
            <p:nvPr/>
          </p:nvSpPr>
          <p:spPr>
            <a:xfrm>
              <a:off x="4474040" y="4535846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risks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1361B0-63F2-4015-96FD-40F45CB83B56}"/>
                </a:ext>
              </a:extLst>
            </p:cNvPr>
            <p:cNvSpPr txBox="1"/>
            <p:nvPr/>
          </p:nvSpPr>
          <p:spPr>
            <a:xfrm>
              <a:off x="6005279" y="3105834"/>
              <a:ext cx="1610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Password reset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required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C31638-3887-4E3D-90B6-F29C0116E275}"/>
                </a:ext>
              </a:extLst>
            </p:cNvPr>
            <p:cNvSpPr txBox="1"/>
            <p:nvPr/>
          </p:nvSpPr>
          <p:spPr>
            <a:xfrm>
              <a:off x="7770876" y="4535846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 notified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5A1DE5-18FE-4584-AE05-1E6EA4889703}"/>
                </a:ext>
              </a:extLst>
            </p:cNvPr>
            <p:cNvSpPr txBox="1"/>
            <p:nvPr/>
          </p:nvSpPr>
          <p:spPr>
            <a:xfrm>
              <a:off x="9302115" y="3250168"/>
              <a:ext cx="161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Password reset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EDE1F3-F9A3-4275-8179-148EE8B9DFF9}"/>
                </a:ext>
              </a:extLst>
            </p:cNvPr>
            <p:cNvSpPr txBox="1"/>
            <p:nvPr/>
          </p:nvSpPr>
          <p:spPr>
            <a:xfrm>
              <a:off x="9798405" y="453850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10BD9D9-45C3-4479-B866-B4A592D23867}"/>
                </a:ext>
              </a:extLst>
            </p:cNvPr>
            <p:cNvCxnSpPr>
              <a:cxnSpLocks/>
            </p:cNvCxnSpPr>
            <p:nvPr/>
          </p:nvCxnSpPr>
          <p:spPr>
            <a:xfrm>
              <a:off x="2451100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93A734A-6F0F-4376-9C53-B662BC3362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0320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D14557C-B346-445A-AB20-50855904E857}"/>
                </a:ext>
              </a:extLst>
            </p:cNvPr>
            <p:cNvCxnSpPr>
              <a:cxnSpLocks/>
            </p:cNvCxnSpPr>
            <p:nvPr/>
          </p:nvCxnSpPr>
          <p:spPr>
            <a:xfrm>
              <a:off x="5656286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32659D7-0C57-4D8C-BA2C-FDEC751464C0}"/>
                </a:ext>
              </a:extLst>
            </p:cNvPr>
            <p:cNvCxnSpPr>
              <a:cxnSpLocks/>
            </p:cNvCxnSpPr>
            <p:nvPr/>
          </p:nvCxnSpPr>
          <p:spPr>
            <a:xfrm>
              <a:off x="7312749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20960CF-B2D6-413D-A56F-7213935F5347}"/>
                </a:ext>
              </a:extLst>
            </p:cNvPr>
            <p:cNvCxnSpPr>
              <a:cxnSpLocks/>
            </p:cNvCxnSpPr>
            <p:nvPr/>
          </p:nvCxnSpPr>
          <p:spPr>
            <a:xfrm>
              <a:off x="9092231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90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0894D77-C330-4EBF-BC24-72FCF5A09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12" y="219962"/>
            <a:ext cx="3991873" cy="162153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2B5C4BF-3136-4F2D-A3F1-D4FFAD46CDFA}"/>
              </a:ext>
            </a:extLst>
          </p:cNvPr>
          <p:cNvGrpSpPr/>
          <p:nvPr/>
        </p:nvGrpSpPr>
        <p:grpSpPr>
          <a:xfrm>
            <a:off x="518160" y="2963332"/>
            <a:ext cx="11536680" cy="2263987"/>
            <a:chOff x="518160" y="2963332"/>
            <a:chExt cx="11536680" cy="22639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1ED32B-FA2C-4825-9EFD-9FD72862053F}"/>
                </a:ext>
              </a:extLst>
            </p:cNvPr>
            <p:cNvSpPr/>
            <p:nvPr/>
          </p:nvSpPr>
          <p:spPr>
            <a:xfrm>
              <a:off x="518160" y="2963332"/>
              <a:ext cx="11536680" cy="2263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776138-168F-4891-8B44-2F21624BAACF}"/>
                </a:ext>
              </a:extLst>
            </p:cNvPr>
            <p:cNvGrpSpPr/>
            <p:nvPr/>
          </p:nvGrpSpPr>
          <p:grpSpPr>
            <a:xfrm>
              <a:off x="864906" y="3714411"/>
              <a:ext cx="610000" cy="728471"/>
              <a:chOff x="4396017" y="4440766"/>
              <a:chExt cx="610000" cy="72847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1E7FBD9-8AD9-479D-87FC-45C493BD4D1D}"/>
                  </a:ext>
                </a:extLst>
              </p:cNvPr>
              <p:cNvSpPr/>
              <p:nvPr/>
            </p:nvSpPr>
            <p:spPr>
              <a:xfrm>
                <a:off x="4548716" y="4440766"/>
                <a:ext cx="304800" cy="304800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4495D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851448B-0A8C-4560-9663-8FB14F0B119C}"/>
                  </a:ext>
                </a:extLst>
              </p:cNvPr>
              <p:cNvSpPr/>
              <p:nvPr/>
            </p:nvSpPr>
            <p:spPr>
              <a:xfrm>
                <a:off x="4396017" y="4745661"/>
                <a:ext cx="610000" cy="356139"/>
              </a:xfrm>
              <a:custGeom>
                <a:avLst/>
                <a:gdLst>
                  <a:gd name="connsiteX0" fmla="*/ 581323 w 610000"/>
                  <a:gd name="connsiteY0" fmla="*/ 113348 h 356139"/>
                  <a:gd name="connsiteX1" fmla="*/ 553701 w 610000"/>
                  <a:gd name="connsiteY1" fmla="*/ 62294 h 356139"/>
                  <a:gd name="connsiteX2" fmla="*/ 419398 w 610000"/>
                  <a:gd name="connsiteY2" fmla="*/ 3334 h 356139"/>
                  <a:gd name="connsiteX3" fmla="*/ 402539 w 610000"/>
                  <a:gd name="connsiteY3" fmla="*/ 0 h 356139"/>
                  <a:gd name="connsiteX4" fmla="*/ 208705 w 610000"/>
                  <a:gd name="connsiteY4" fmla="*/ 0 h 356139"/>
                  <a:gd name="connsiteX5" fmla="*/ 191560 w 610000"/>
                  <a:gd name="connsiteY5" fmla="*/ 3143 h 356139"/>
                  <a:gd name="connsiteX6" fmla="*/ 56496 w 610000"/>
                  <a:gd name="connsiteY6" fmla="*/ 62294 h 356139"/>
                  <a:gd name="connsiteX7" fmla="*/ 28873 w 610000"/>
                  <a:gd name="connsiteY7" fmla="*/ 113348 h 356139"/>
                  <a:gd name="connsiteX8" fmla="*/ 298 w 610000"/>
                  <a:gd name="connsiteY8" fmla="*/ 277082 h 356139"/>
                  <a:gd name="connsiteX9" fmla="*/ 15348 w 610000"/>
                  <a:gd name="connsiteY9" fmla="*/ 313087 h 356139"/>
                  <a:gd name="connsiteX10" fmla="*/ 80594 w 610000"/>
                  <a:gd name="connsiteY10" fmla="*/ 356140 h 356139"/>
                  <a:gd name="connsiteX11" fmla="*/ 80594 w 610000"/>
                  <a:gd name="connsiteY11" fmla="*/ 149924 h 356139"/>
                  <a:gd name="connsiteX12" fmla="*/ 123837 w 610000"/>
                  <a:gd name="connsiteY12" fmla="*/ 106679 h 356139"/>
                  <a:gd name="connsiteX13" fmla="*/ 124123 w 610000"/>
                  <a:gd name="connsiteY13" fmla="*/ 106680 h 356139"/>
                  <a:gd name="connsiteX14" fmla="*/ 486073 w 610000"/>
                  <a:gd name="connsiteY14" fmla="*/ 106680 h 356139"/>
                  <a:gd name="connsiteX15" fmla="*/ 529317 w 610000"/>
                  <a:gd name="connsiteY15" fmla="*/ 149924 h 356139"/>
                  <a:gd name="connsiteX16" fmla="*/ 529317 w 610000"/>
                  <a:gd name="connsiteY16" fmla="*/ 350901 h 356139"/>
                  <a:gd name="connsiteX17" fmla="*/ 598087 w 610000"/>
                  <a:gd name="connsiteY17" fmla="*/ 307753 h 356139"/>
                  <a:gd name="connsiteX18" fmla="*/ 609898 w 610000"/>
                  <a:gd name="connsiteY18" fmla="*/ 282988 h 3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0000" h="356139">
                    <a:moveTo>
                      <a:pt x="581323" y="113348"/>
                    </a:moveTo>
                    <a:cubicBezTo>
                      <a:pt x="578725" y="93506"/>
                      <a:pt x="568888" y="75324"/>
                      <a:pt x="553701" y="62294"/>
                    </a:cubicBezTo>
                    <a:cubicBezTo>
                      <a:pt x="513007" y="34428"/>
                      <a:pt x="467454" y="14430"/>
                      <a:pt x="419398" y="3334"/>
                    </a:cubicBezTo>
                    <a:cubicBezTo>
                      <a:pt x="413969" y="2096"/>
                      <a:pt x="408254" y="1048"/>
                      <a:pt x="402539" y="0"/>
                    </a:cubicBezTo>
                    <a:cubicBezTo>
                      <a:pt x="343471" y="37849"/>
                      <a:pt x="267774" y="37849"/>
                      <a:pt x="208705" y="0"/>
                    </a:cubicBezTo>
                    <a:lnTo>
                      <a:pt x="191560" y="3143"/>
                    </a:lnTo>
                    <a:cubicBezTo>
                      <a:pt x="143460" y="14910"/>
                      <a:pt x="97763" y="34922"/>
                      <a:pt x="56496" y="62294"/>
                    </a:cubicBezTo>
                    <a:cubicBezTo>
                      <a:pt x="39541" y="73152"/>
                      <a:pt x="32493" y="93345"/>
                      <a:pt x="28873" y="113348"/>
                    </a:cubicBezTo>
                    <a:lnTo>
                      <a:pt x="298" y="277082"/>
                    </a:lnTo>
                    <a:cubicBezTo>
                      <a:pt x="-1412" y="290901"/>
                      <a:pt x="4313" y="304594"/>
                      <a:pt x="15348" y="313087"/>
                    </a:cubicBezTo>
                    <a:lnTo>
                      <a:pt x="80594" y="356140"/>
                    </a:lnTo>
                    <a:lnTo>
                      <a:pt x="80594" y="149924"/>
                    </a:lnTo>
                    <a:cubicBezTo>
                      <a:pt x="80593" y="126041"/>
                      <a:pt x="99954" y="106680"/>
                      <a:pt x="123837" y="106679"/>
                    </a:cubicBezTo>
                    <a:cubicBezTo>
                      <a:pt x="123932" y="106679"/>
                      <a:pt x="124028" y="106679"/>
                      <a:pt x="124123" y="106680"/>
                    </a:cubicBezTo>
                    <a:lnTo>
                      <a:pt x="486073" y="106680"/>
                    </a:lnTo>
                    <a:cubicBezTo>
                      <a:pt x="509956" y="106680"/>
                      <a:pt x="529317" y="126041"/>
                      <a:pt x="529317" y="149924"/>
                    </a:cubicBezTo>
                    <a:lnTo>
                      <a:pt x="529317" y="350901"/>
                    </a:lnTo>
                    <a:lnTo>
                      <a:pt x="598087" y="307753"/>
                    </a:lnTo>
                    <a:cubicBezTo>
                      <a:pt x="606229" y="302255"/>
                      <a:pt x="610751" y="292775"/>
                      <a:pt x="609898" y="282988"/>
                    </a:cubicBezTo>
                    <a:close/>
                  </a:path>
                </a:pathLst>
              </a:custGeom>
              <a:solidFill>
                <a:srgbClr val="4495D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3B4350B-752D-4BE1-882B-2465465A89B6}"/>
                  </a:ext>
                </a:extLst>
              </p:cNvPr>
              <p:cNvSpPr/>
              <p:nvPr/>
            </p:nvSpPr>
            <p:spPr>
              <a:xfrm>
                <a:off x="4423081" y="4871389"/>
                <a:ext cx="556069" cy="297848"/>
              </a:xfrm>
              <a:custGeom>
                <a:avLst/>
                <a:gdLst>
                  <a:gd name="connsiteX0" fmla="*/ 483489 w 556069"/>
                  <a:gd name="connsiteY0" fmla="*/ 261558 h 297848"/>
                  <a:gd name="connsiteX1" fmla="*/ 483489 w 556069"/>
                  <a:gd name="connsiteY1" fmla="*/ 24195 h 297848"/>
                  <a:gd name="connsiteX2" fmla="*/ 459297 w 556069"/>
                  <a:gd name="connsiteY2" fmla="*/ 0 h 297848"/>
                  <a:gd name="connsiteX3" fmla="*/ 459010 w 556069"/>
                  <a:gd name="connsiteY3" fmla="*/ 2 h 297848"/>
                  <a:gd name="connsiteX4" fmla="*/ 97060 w 556069"/>
                  <a:gd name="connsiteY4" fmla="*/ 2 h 297848"/>
                  <a:gd name="connsiteX5" fmla="*/ 72866 w 556069"/>
                  <a:gd name="connsiteY5" fmla="*/ 24195 h 297848"/>
                  <a:gd name="connsiteX6" fmla="*/ 72866 w 556069"/>
                  <a:gd name="connsiteY6" fmla="*/ 261558 h 297848"/>
                  <a:gd name="connsiteX7" fmla="*/ 0 w 556069"/>
                  <a:gd name="connsiteY7" fmla="*/ 261558 h 297848"/>
                  <a:gd name="connsiteX8" fmla="*/ 0 w 556069"/>
                  <a:gd name="connsiteY8" fmla="*/ 273655 h 297848"/>
                  <a:gd name="connsiteX9" fmla="*/ 24194 w 556069"/>
                  <a:gd name="connsiteY9" fmla="*/ 297849 h 297848"/>
                  <a:gd name="connsiteX10" fmla="*/ 531876 w 556069"/>
                  <a:gd name="connsiteY10" fmla="*/ 297849 h 297848"/>
                  <a:gd name="connsiteX11" fmla="*/ 556070 w 556069"/>
                  <a:gd name="connsiteY11" fmla="*/ 273655 h 297848"/>
                  <a:gd name="connsiteX12" fmla="*/ 556070 w 556069"/>
                  <a:gd name="connsiteY12" fmla="*/ 261558 h 297848"/>
                  <a:gd name="connsiteX13" fmla="*/ 228695 w 556069"/>
                  <a:gd name="connsiteY13" fmla="*/ 182025 h 297848"/>
                  <a:gd name="connsiteX14" fmla="*/ 215265 w 556069"/>
                  <a:gd name="connsiteY14" fmla="*/ 195455 h 297848"/>
                  <a:gd name="connsiteX15" fmla="*/ 161830 w 556069"/>
                  <a:gd name="connsiteY15" fmla="*/ 142020 h 297848"/>
                  <a:gd name="connsiteX16" fmla="*/ 215265 w 556069"/>
                  <a:gd name="connsiteY16" fmla="*/ 88584 h 297848"/>
                  <a:gd name="connsiteX17" fmla="*/ 228695 w 556069"/>
                  <a:gd name="connsiteY17" fmla="*/ 102015 h 297848"/>
                  <a:gd name="connsiteX18" fmla="*/ 188786 w 556069"/>
                  <a:gd name="connsiteY18" fmla="*/ 142020 h 297848"/>
                  <a:gd name="connsiteX19" fmla="*/ 264224 w 556069"/>
                  <a:gd name="connsiteY19" fmla="*/ 202122 h 297848"/>
                  <a:gd name="connsiteX20" fmla="*/ 246602 w 556069"/>
                  <a:gd name="connsiteY20" fmla="*/ 194788 h 297848"/>
                  <a:gd name="connsiteX21" fmla="*/ 291275 w 556069"/>
                  <a:gd name="connsiteY21" fmla="*/ 86965 h 297848"/>
                  <a:gd name="connsiteX22" fmla="*/ 308801 w 556069"/>
                  <a:gd name="connsiteY22" fmla="*/ 94299 h 297848"/>
                  <a:gd name="connsiteX23" fmla="*/ 340424 w 556069"/>
                  <a:gd name="connsiteY23" fmla="*/ 195455 h 297848"/>
                  <a:gd name="connsiteX24" fmla="*/ 326993 w 556069"/>
                  <a:gd name="connsiteY24" fmla="*/ 182025 h 297848"/>
                  <a:gd name="connsiteX25" fmla="*/ 366903 w 556069"/>
                  <a:gd name="connsiteY25" fmla="*/ 142020 h 297848"/>
                  <a:gd name="connsiteX26" fmla="*/ 326993 w 556069"/>
                  <a:gd name="connsiteY26" fmla="*/ 102015 h 297848"/>
                  <a:gd name="connsiteX27" fmla="*/ 340424 w 556069"/>
                  <a:gd name="connsiteY27" fmla="*/ 88584 h 297848"/>
                  <a:gd name="connsiteX28" fmla="*/ 393859 w 556069"/>
                  <a:gd name="connsiteY28" fmla="*/ 142020 h 29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56069" h="297848">
                    <a:moveTo>
                      <a:pt x="483489" y="261558"/>
                    </a:moveTo>
                    <a:lnTo>
                      <a:pt x="483489" y="24195"/>
                    </a:lnTo>
                    <a:cubicBezTo>
                      <a:pt x="483490" y="10834"/>
                      <a:pt x="472659" y="1"/>
                      <a:pt x="459297" y="0"/>
                    </a:cubicBezTo>
                    <a:cubicBezTo>
                      <a:pt x="459201" y="0"/>
                      <a:pt x="459106" y="1"/>
                      <a:pt x="459010" y="2"/>
                    </a:cubicBezTo>
                    <a:lnTo>
                      <a:pt x="97060" y="2"/>
                    </a:lnTo>
                    <a:cubicBezTo>
                      <a:pt x="83698" y="2"/>
                      <a:pt x="72866" y="10834"/>
                      <a:pt x="72866" y="24195"/>
                    </a:cubicBezTo>
                    <a:lnTo>
                      <a:pt x="72866" y="261558"/>
                    </a:lnTo>
                    <a:lnTo>
                      <a:pt x="0" y="261558"/>
                    </a:lnTo>
                    <a:lnTo>
                      <a:pt x="0" y="273655"/>
                    </a:lnTo>
                    <a:cubicBezTo>
                      <a:pt x="52" y="286995"/>
                      <a:pt x="10854" y="297796"/>
                      <a:pt x="24194" y="297849"/>
                    </a:cubicBezTo>
                    <a:lnTo>
                      <a:pt x="531876" y="297849"/>
                    </a:lnTo>
                    <a:cubicBezTo>
                      <a:pt x="545216" y="297796"/>
                      <a:pt x="556017" y="286995"/>
                      <a:pt x="556070" y="273655"/>
                    </a:cubicBezTo>
                    <a:lnTo>
                      <a:pt x="556070" y="261558"/>
                    </a:lnTo>
                    <a:close/>
                    <a:moveTo>
                      <a:pt x="228695" y="182025"/>
                    </a:moveTo>
                    <a:lnTo>
                      <a:pt x="215265" y="195455"/>
                    </a:lnTo>
                    <a:lnTo>
                      <a:pt x="161830" y="142020"/>
                    </a:lnTo>
                    <a:lnTo>
                      <a:pt x="215265" y="88584"/>
                    </a:lnTo>
                    <a:lnTo>
                      <a:pt x="228695" y="102015"/>
                    </a:lnTo>
                    <a:lnTo>
                      <a:pt x="188786" y="142020"/>
                    </a:lnTo>
                    <a:close/>
                    <a:moveTo>
                      <a:pt x="264224" y="202122"/>
                    </a:moveTo>
                    <a:lnTo>
                      <a:pt x="246602" y="194788"/>
                    </a:lnTo>
                    <a:lnTo>
                      <a:pt x="291275" y="86965"/>
                    </a:lnTo>
                    <a:lnTo>
                      <a:pt x="308801" y="94299"/>
                    </a:lnTo>
                    <a:close/>
                    <a:moveTo>
                      <a:pt x="340424" y="195455"/>
                    </a:moveTo>
                    <a:lnTo>
                      <a:pt x="326993" y="182025"/>
                    </a:lnTo>
                    <a:lnTo>
                      <a:pt x="366903" y="142020"/>
                    </a:lnTo>
                    <a:lnTo>
                      <a:pt x="326993" y="102015"/>
                    </a:lnTo>
                    <a:lnTo>
                      <a:pt x="340424" y="88584"/>
                    </a:lnTo>
                    <a:lnTo>
                      <a:pt x="393859" y="14202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A5258B-5704-4957-BB7D-A431F1A02997}"/>
                </a:ext>
              </a:extLst>
            </p:cNvPr>
            <p:cNvGrpSpPr/>
            <p:nvPr/>
          </p:nvGrpSpPr>
          <p:grpSpPr>
            <a:xfrm>
              <a:off x="2017726" y="3575350"/>
              <a:ext cx="1013168" cy="1006593"/>
              <a:chOff x="5033081" y="4043773"/>
              <a:chExt cx="1013168" cy="100659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36E0BB3-5915-4E31-96CF-0B8688AB22E5}"/>
                  </a:ext>
                </a:extLst>
              </p:cNvPr>
              <p:cNvGrpSpPr/>
              <p:nvPr/>
            </p:nvGrpSpPr>
            <p:grpSpPr>
              <a:xfrm>
                <a:off x="5131849" y="4043773"/>
                <a:ext cx="914400" cy="914400"/>
                <a:chOff x="5131849" y="4043773"/>
                <a:chExt cx="914400" cy="914400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75FB7DF-CBB3-453A-876B-69426E7961AA}"/>
                    </a:ext>
                  </a:extLst>
                </p:cNvPr>
                <p:cNvSpPr/>
                <p:nvPr/>
              </p:nvSpPr>
              <p:spPr>
                <a:xfrm>
                  <a:off x="5327751" y="4144433"/>
                  <a:ext cx="524832" cy="71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1" name="Graphic 30" descr="Checklist RTL">
                  <a:extLst>
                    <a:ext uri="{FF2B5EF4-FFF2-40B4-BE49-F238E27FC236}">
                      <a16:creationId xmlns:a16="http://schemas.microsoft.com/office/drawing/2014/main" id="{79F665F8-49C3-4B9B-BED8-838DF7EE07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1849" y="4043773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1142E1F-1267-448E-9162-F860D1F7740A}"/>
                  </a:ext>
                </a:extLst>
              </p:cNvPr>
              <p:cNvGrpSpPr/>
              <p:nvPr/>
            </p:nvGrpSpPr>
            <p:grpSpPr>
              <a:xfrm>
                <a:off x="5033081" y="4135966"/>
                <a:ext cx="914400" cy="914400"/>
                <a:chOff x="5131849" y="4043773"/>
                <a:chExt cx="914400" cy="9144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2557DA8-91F3-4C31-955C-632BEFC93D28}"/>
                    </a:ext>
                  </a:extLst>
                </p:cNvPr>
                <p:cNvSpPr/>
                <p:nvPr/>
              </p:nvSpPr>
              <p:spPr>
                <a:xfrm>
                  <a:off x="5327751" y="4144433"/>
                  <a:ext cx="524832" cy="711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9" name="Graphic 28" descr="Checklist RTL">
                  <a:extLst>
                    <a:ext uri="{FF2B5EF4-FFF2-40B4-BE49-F238E27FC236}">
                      <a16:creationId xmlns:a16="http://schemas.microsoft.com/office/drawing/2014/main" id="{F73DBFA8-CDEA-4813-82AB-0726FE8EF5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1849" y="4043773"/>
                  <a:ext cx="914400" cy="9144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Graphic 10" descr="Arrow circle">
              <a:extLst>
                <a:ext uri="{FF2B5EF4-FFF2-40B4-BE49-F238E27FC236}">
                  <a16:creationId xmlns:a16="http://schemas.microsoft.com/office/drawing/2014/main" id="{D8CB9D29-5227-4714-BFC8-DE7F1F3C3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30946" y="362144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Warning">
              <a:extLst>
                <a:ext uri="{FF2B5EF4-FFF2-40B4-BE49-F238E27FC236}">
                  <a16:creationId xmlns:a16="http://schemas.microsoft.com/office/drawing/2014/main" id="{20ADCAB6-13D1-419B-905C-3CD2565AD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33693" y="3621446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Open envelope">
              <a:extLst>
                <a:ext uri="{FF2B5EF4-FFF2-40B4-BE49-F238E27FC236}">
                  <a16:creationId xmlns:a16="http://schemas.microsoft.com/office/drawing/2014/main" id="{93745903-9A1E-4A53-85AA-D60954970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85954" y="362144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93E85F-CFD4-406B-B86F-33829A11E2F8}"/>
                </a:ext>
              </a:extLst>
            </p:cNvPr>
            <p:cNvSpPr txBox="1"/>
            <p:nvPr/>
          </p:nvSpPr>
          <p:spPr>
            <a:xfrm>
              <a:off x="759376" y="453584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Admin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6CC149-C98C-43A4-827B-1A21D941E558}"/>
                </a:ext>
              </a:extLst>
            </p:cNvPr>
            <p:cNvSpPr txBox="1"/>
            <p:nvPr/>
          </p:nvSpPr>
          <p:spPr>
            <a:xfrm>
              <a:off x="1858716" y="2978431"/>
              <a:ext cx="1290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Configures 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risk policies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23031B-28D2-4D19-9E70-186CE6F9B512}"/>
                </a:ext>
              </a:extLst>
            </p:cNvPr>
            <p:cNvSpPr txBox="1"/>
            <p:nvPr/>
          </p:nvSpPr>
          <p:spPr>
            <a:xfrm>
              <a:off x="3503878" y="4426879"/>
              <a:ext cx="968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risks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D54E48-7219-4464-A9C8-E48CBC159313}"/>
                </a:ext>
              </a:extLst>
            </p:cNvPr>
            <p:cNvSpPr txBox="1"/>
            <p:nvPr/>
          </p:nvSpPr>
          <p:spPr>
            <a:xfrm>
              <a:off x="5001628" y="2978431"/>
              <a:ext cx="1178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Reports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generated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29DAA6-74EE-41F1-BC76-E9B9064B0658}"/>
                </a:ext>
              </a:extLst>
            </p:cNvPr>
            <p:cNvSpPr txBox="1"/>
            <p:nvPr/>
          </p:nvSpPr>
          <p:spPr>
            <a:xfrm>
              <a:off x="6746620" y="4535846"/>
              <a:ext cx="9140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Admin 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notified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FA089C-84B3-4363-A12E-7111A207C1B1}"/>
                </a:ext>
              </a:extLst>
            </p:cNvPr>
            <p:cNvSpPr txBox="1"/>
            <p:nvPr/>
          </p:nvSpPr>
          <p:spPr>
            <a:xfrm>
              <a:off x="8265824" y="453850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Admin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C5612C-8F4F-477C-B589-9FC8C5A26BAD}"/>
                </a:ext>
              </a:extLst>
            </p:cNvPr>
            <p:cNvCxnSpPr>
              <a:cxnSpLocks/>
            </p:cNvCxnSpPr>
            <p:nvPr/>
          </p:nvCxnSpPr>
          <p:spPr>
            <a:xfrm>
              <a:off x="1511323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8D2AF3-DE3A-4948-B2F3-58D4CB0F62B2}"/>
                </a:ext>
              </a:extLst>
            </p:cNvPr>
            <p:cNvCxnSpPr>
              <a:cxnSpLocks/>
            </p:cNvCxnSpPr>
            <p:nvPr/>
          </p:nvCxnSpPr>
          <p:spPr>
            <a:xfrm>
              <a:off x="2932126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42453A-B1C0-4968-A3AC-D15BD0FE2F86}"/>
                </a:ext>
              </a:extLst>
            </p:cNvPr>
            <p:cNvCxnSpPr>
              <a:cxnSpLocks/>
            </p:cNvCxnSpPr>
            <p:nvPr/>
          </p:nvCxnSpPr>
          <p:spPr>
            <a:xfrm>
              <a:off x="4436872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391BC-3889-4274-B878-E738AF0F1D15}"/>
                </a:ext>
              </a:extLst>
            </p:cNvPr>
            <p:cNvCxnSpPr>
              <a:cxnSpLocks/>
            </p:cNvCxnSpPr>
            <p:nvPr/>
          </p:nvCxnSpPr>
          <p:spPr>
            <a:xfrm>
              <a:off x="6054948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AAC385-2410-46B1-9F1B-748F419FB526}"/>
                </a:ext>
              </a:extLst>
            </p:cNvPr>
            <p:cNvCxnSpPr>
              <a:cxnSpLocks/>
            </p:cNvCxnSpPr>
            <p:nvPr/>
          </p:nvCxnSpPr>
          <p:spPr>
            <a:xfrm>
              <a:off x="7660653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BB39F1-F26B-4DF1-8348-3A11A154C9B2}"/>
                </a:ext>
              </a:extLst>
            </p:cNvPr>
            <p:cNvGrpSpPr/>
            <p:nvPr/>
          </p:nvGrpSpPr>
          <p:grpSpPr>
            <a:xfrm>
              <a:off x="8367066" y="3714411"/>
              <a:ext cx="610000" cy="728471"/>
              <a:chOff x="4396017" y="4440766"/>
              <a:chExt cx="610000" cy="72847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AFA179B-7972-4BA0-A652-503D4F788F9C}"/>
                  </a:ext>
                </a:extLst>
              </p:cNvPr>
              <p:cNvSpPr/>
              <p:nvPr/>
            </p:nvSpPr>
            <p:spPr>
              <a:xfrm>
                <a:off x="4548716" y="4440766"/>
                <a:ext cx="304800" cy="304800"/>
              </a:xfrm>
              <a:custGeom>
                <a:avLst/>
                <a:gdLst>
                  <a:gd name="connsiteX0" fmla="*/ 304800 w 304800"/>
                  <a:gd name="connsiteY0" fmla="*/ 152400 h 304800"/>
                  <a:gd name="connsiteX1" fmla="*/ 152400 w 304800"/>
                  <a:gd name="connsiteY1" fmla="*/ 304800 h 304800"/>
                  <a:gd name="connsiteX2" fmla="*/ 0 w 304800"/>
                  <a:gd name="connsiteY2" fmla="*/ 152400 h 304800"/>
                  <a:gd name="connsiteX3" fmla="*/ 152400 w 304800"/>
                  <a:gd name="connsiteY3" fmla="*/ 0 h 304800"/>
                  <a:gd name="connsiteX4" fmla="*/ 304800 w 304800"/>
                  <a:gd name="connsiteY4" fmla="*/ 1524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304800">
                    <a:moveTo>
                      <a:pt x="304800" y="152400"/>
                    </a:moveTo>
                    <a:cubicBezTo>
                      <a:pt x="304800" y="236568"/>
                      <a:pt x="236568" y="304800"/>
                      <a:pt x="152400" y="304800"/>
                    </a:cubicBezTo>
                    <a:cubicBezTo>
                      <a:pt x="68232" y="304800"/>
                      <a:pt x="0" y="236568"/>
                      <a:pt x="0" y="152400"/>
                    </a:cubicBezTo>
                    <a:cubicBezTo>
                      <a:pt x="0" y="68232"/>
                      <a:pt x="68232" y="0"/>
                      <a:pt x="152400" y="0"/>
                    </a:cubicBezTo>
                    <a:cubicBezTo>
                      <a:pt x="236568" y="0"/>
                      <a:pt x="304800" y="68232"/>
                      <a:pt x="304800" y="152400"/>
                    </a:cubicBezTo>
                    <a:close/>
                  </a:path>
                </a:pathLst>
              </a:custGeom>
              <a:solidFill>
                <a:srgbClr val="4495D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DCD970F-B7D1-4771-8B6F-EA31D6BA4048}"/>
                  </a:ext>
                </a:extLst>
              </p:cNvPr>
              <p:cNvSpPr/>
              <p:nvPr/>
            </p:nvSpPr>
            <p:spPr>
              <a:xfrm>
                <a:off x="4396017" y="4745661"/>
                <a:ext cx="610000" cy="356139"/>
              </a:xfrm>
              <a:custGeom>
                <a:avLst/>
                <a:gdLst>
                  <a:gd name="connsiteX0" fmla="*/ 581323 w 610000"/>
                  <a:gd name="connsiteY0" fmla="*/ 113348 h 356139"/>
                  <a:gd name="connsiteX1" fmla="*/ 553701 w 610000"/>
                  <a:gd name="connsiteY1" fmla="*/ 62294 h 356139"/>
                  <a:gd name="connsiteX2" fmla="*/ 419398 w 610000"/>
                  <a:gd name="connsiteY2" fmla="*/ 3334 h 356139"/>
                  <a:gd name="connsiteX3" fmla="*/ 402539 w 610000"/>
                  <a:gd name="connsiteY3" fmla="*/ 0 h 356139"/>
                  <a:gd name="connsiteX4" fmla="*/ 208705 w 610000"/>
                  <a:gd name="connsiteY4" fmla="*/ 0 h 356139"/>
                  <a:gd name="connsiteX5" fmla="*/ 191560 w 610000"/>
                  <a:gd name="connsiteY5" fmla="*/ 3143 h 356139"/>
                  <a:gd name="connsiteX6" fmla="*/ 56496 w 610000"/>
                  <a:gd name="connsiteY6" fmla="*/ 62294 h 356139"/>
                  <a:gd name="connsiteX7" fmla="*/ 28873 w 610000"/>
                  <a:gd name="connsiteY7" fmla="*/ 113348 h 356139"/>
                  <a:gd name="connsiteX8" fmla="*/ 298 w 610000"/>
                  <a:gd name="connsiteY8" fmla="*/ 277082 h 356139"/>
                  <a:gd name="connsiteX9" fmla="*/ 15348 w 610000"/>
                  <a:gd name="connsiteY9" fmla="*/ 313087 h 356139"/>
                  <a:gd name="connsiteX10" fmla="*/ 80594 w 610000"/>
                  <a:gd name="connsiteY10" fmla="*/ 356140 h 356139"/>
                  <a:gd name="connsiteX11" fmla="*/ 80594 w 610000"/>
                  <a:gd name="connsiteY11" fmla="*/ 149924 h 356139"/>
                  <a:gd name="connsiteX12" fmla="*/ 123837 w 610000"/>
                  <a:gd name="connsiteY12" fmla="*/ 106679 h 356139"/>
                  <a:gd name="connsiteX13" fmla="*/ 124123 w 610000"/>
                  <a:gd name="connsiteY13" fmla="*/ 106680 h 356139"/>
                  <a:gd name="connsiteX14" fmla="*/ 486073 w 610000"/>
                  <a:gd name="connsiteY14" fmla="*/ 106680 h 356139"/>
                  <a:gd name="connsiteX15" fmla="*/ 529317 w 610000"/>
                  <a:gd name="connsiteY15" fmla="*/ 149924 h 356139"/>
                  <a:gd name="connsiteX16" fmla="*/ 529317 w 610000"/>
                  <a:gd name="connsiteY16" fmla="*/ 350901 h 356139"/>
                  <a:gd name="connsiteX17" fmla="*/ 598087 w 610000"/>
                  <a:gd name="connsiteY17" fmla="*/ 307753 h 356139"/>
                  <a:gd name="connsiteX18" fmla="*/ 609898 w 610000"/>
                  <a:gd name="connsiteY18" fmla="*/ 282988 h 3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0000" h="356139">
                    <a:moveTo>
                      <a:pt x="581323" y="113348"/>
                    </a:moveTo>
                    <a:cubicBezTo>
                      <a:pt x="578725" y="93506"/>
                      <a:pt x="568888" y="75324"/>
                      <a:pt x="553701" y="62294"/>
                    </a:cubicBezTo>
                    <a:cubicBezTo>
                      <a:pt x="513007" y="34428"/>
                      <a:pt x="467454" y="14430"/>
                      <a:pt x="419398" y="3334"/>
                    </a:cubicBezTo>
                    <a:cubicBezTo>
                      <a:pt x="413969" y="2096"/>
                      <a:pt x="408254" y="1048"/>
                      <a:pt x="402539" y="0"/>
                    </a:cubicBezTo>
                    <a:cubicBezTo>
                      <a:pt x="343471" y="37849"/>
                      <a:pt x="267774" y="37849"/>
                      <a:pt x="208705" y="0"/>
                    </a:cubicBezTo>
                    <a:lnTo>
                      <a:pt x="191560" y="3143"/>
                    </a:lnTo>
                    <a:cubicBezTo>
                      <a:pt x="143460" y="14910"/>
                      <a:pt x="97763" y="34922"/>
                      <a:pt x="56496" y="62294"/>
                    </a:cubicBezTo>
                    <a:cubicBezTo>
                      <a:pt x="39541" y="73152"/>
                      <a:pt x="32493" y="93345"/>
                      <a:pt x="28873" y="113348"/>
                    </a:cubicBezTo>
                    <a:lnTo>
                      <a:pt x="298" y="277082"/>
                    </a:lnTo>
                    <a:cubicBezTo>
                      <a:pt x="-1412" y="290901"/>
                      <a:pt x="4313" y="304594"/>
                      <a:pt x="15348" y="313087"/>
                    </a:cubicBezTo>
                    <a:lnTo>
                      <a:pt x="80594" y="356140"/>
                    </a:lnTo>
                    <a:lnTo>
                      <a:pt x="80594" y="149924"/>
                    </a:lnTo>
                    <a:cubicBezTo>
                      <a:pt x="80593" y="126041"/>
                      <a:pt x="99954" y="106680"/>
                      <a:pt x="123837" y="106679"/>
                    </a:cubicBezTo>
                    <a:cubicBezTo>
                      <a:pt x="123932" y="106679"/>
                      <a:pt x="124028" y="106679"/>
                      <a:pt x="124123" y="106680"/>
                    </a:cubicBezTo>
                    <a:lnTo>
                      <a:pt x="486073" y="106680"/>
                    </a:lnTo>
                    <a:cubicBezTo>
                      <a:pt x="509956" y="106680"/>
                      <a:pt x="529317" y="126041"/>
                      <a:pt x="529317" y="149924"/>
                    </a:cubicBezTo>
                    <a:lnTo>
                      <a:pt x="529317" y="350901"/>
                    </a:lnTo>
                    <a:lnTo>
                      <a:pt x="598087" y="307753"/>
                    </a:lnTo>
                    <a:cubicBezTo>
                      <a:pt x="606229" y="302255"/>
                      <a:pt x="610751" y="292775"/>
                      <a:pt x="609898" y="282988"/>
                    </a:cubicBezTo>
                    <a:close/>
                  </a:path>
                </a:pathLst>
              </a:custGeom>
              <a:solidFill>
                <a:srgbClr val="4495D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390AB7D-36C6-4FAC-AC5D-7ADEE2E02A26}"/>
                  </a:ext>
                </a:extLst>
              </p:cNvPr>
              <p:cNvSpPr/>
              <p:nvPr/>
            </p:nvSpPr>
            <p:spPr>
              <a:xfrm>
                <a:off x="4423081" y="4871389"/>
                <a:ext cx="556069" cy="297848"/>
              </a:xfrm>
              <a:custGeom>
                <a:avLst/>
                <a:gdLst>
                  <a:gd name="connsiteX0" fmla="*/ 483489 w 556069"/>
                  <a:gd name="connsiteY0" fmla="*/ 261558 h 297848"/>
                  <a:gd name="connsiteX1" fmla="*/ 483489 w 556069"/>
                  <a:gd name="connsiteY1" fmla="*/ 24195 h 297848"/>
                  <a:gd name="connsiteX2" fmla="*/ 459297 w 556069"/>
                  <a:gd name="connsiteY2" fmla="*/ 0 h 297848"/>
                  <a:gd name="connsiteX3" fmla="*/ 459010 w 556069"/>
                  <a:gd name="connsiteY3" fmla="*/ 2 h 297848"/>
                  <a:gd name="connsiteX4" fmla="*/ 97060 w 556069"/>
                  <a:gd name="connsiteY4" fmla="*/ 2 h 297848"/>
                  <a:gd name="connsiteX5" fmla="*/ 72866 w 556069"/>
                  <a:gd name="connsiteY5" fmla="*/ 24195 h 297848"/>
                  <a:gd name="connsiteX6" fmla="*/ 72866 w 556069"/>
                  <a:gd name="connsiteY6" fmla="*/ 261558 h 297848"/>
                  <a:gd name="connsiteX7" fmla="*/ 0 w 556069"/>
                  <a:gd name="connsiteY7" fmla="*/ 261558 h 297848"/>
                  <a:gd name="connsiteX8" fmla="*/ 0 w 556069"/>
                  <a:gd name="connsiteY8" fmla="*/ 273655 h 297848"/>
                  <a:gd name="connsiteX9" fmla="*/ 24194 w 556069"/>
                  <a:gd name="connsiteY9" fmla="*/ 297849 h 297848"/>
                  <a:gd name="connsiteX10" fmla="*/ 531876 w 556069"/>
                  <a:gd name="connsiteY10" fmla="*/ 297849 h 297848"/>
                  <a:gd name="connsiteX11" fmla="*/ 556070 w 556069"/>
                  <a:gd name="connsiteY11" fmla="*/ 273655 h 297848"/>
                  <a:gd name="connsiteX12" fmla="*/ 556070 w 556069"/>
                  <a:gd name="connsiteY12" fmla="*/ 261558 h 297848"/>
                  <a:gd name="connsiteX13" fmla="*/ 228695 w 556069"/>
                  <a:gd name="connsiteY13" fmla="*/ 182025 h 297848"/>
                  <a:gd name="connsiteX14" fmla="*/ 215265 w 556069"/>
                  <a:gd name="connsiteY14" fmla="*/ 195455 h 297848"/>
                  <a:gd name="connsiteX15" fmla="*/ 161830 w 556069"/>
                  <a:gd name="connsiteY15" fmla="*/ 142020 h 297848"/>
                  <a:gd name="connsiteX16" fmla="*/ 215265 w 556069"/>
                  <a:gd name="connsiteY16" fmla="*/ 88584 h 297848"/>
                  <a:gd name="connsiteX17" fmla="*/ 228695 w 556069"/>
                  <a:gd name="connsiteY17" fmla="*/ 102015 h 297848"/>
                  <a:gd name="connsiteX18" fmla="*/ 188786 w 556069"/>
                  <a:gd name="connsiteY18" fmla="*/ 142020 h 297848"/>
                  <a:gd name="connsiteX19" fmla="*/ 264224 w 556069"/>
                  <a:gd name="connsiteY19" fmla="*/ 202122 h 297848"/>
                  <a:gd name="connsiteX20" fmla="*/ 246602 w 556069"/>
                  <a:gd name="connsiteY20" fmla="*/ 194788 h 297848"/>
                  <a:gd name="connsiteX21" fmla="*/ 291275 w 556069"/>
                  <a:gd name="connsiteY21" fmla="*/ 86965 h 297848"/>
                  <a:gd name="connsiteX22" fmla="*/ 308801 w 556069"/>
                  <a:gd name="connsiteY22" fmla="*/ 94299 h 297848"/>
                  <a:gd name="connsiteX23" fmla="*/ 340424 w 556069"/>
                  <a:gd name="connsiteY23" fmla="*/ 195455 h 297848"/>
                  <a:gd name="connsiteX24" fmla="*/ 326993 w 556069"/>
                  <a:gd name="connsiteY24" fmla="*/ 182025 h 297848"/>
                  <a:gd name="connsiteX25" fmla="*/ 366903 w 556069"/>
                  <a:gd name="connsiteY25" fmla="*/ 142020 h 297848"/>
                  <a:gd name="connsiteX26" fmla="*/ 326993 w 556069"/>
                  <a:gd name="connsiteY26" fmla="*/ 102015 h 297848"/>
                  <a:gd name="connsiteX27" fmla="*/ 340424 w 556069"/>
                  <a:gd name="connsiteY27" fmla="*/ 88584 h 297848"/>
                  <a:gd name="connsiteX28" fmla="*/ 393859 w 556069"/>
                  <a:gd name="connsiteY28" fmla="*/ 142020 h 297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56069" h="297848">
                    <a:moveTo>
                      <a:pt x="483489" y="261558"/>
                    </a:moveTo>
                    <a:lnTo>
                      <a:pt x="483489" y="24195"/>
                    </a:lnTo>
                    <a:cubicBezTo>
                      <a:pt x="483490" y="10834"/>
                      <a:pt x="472659" y="1"/>
                      <a:pt x="459297" y="0"/>
                    </a:cubicBezTo>
                    <a:cubicBezTo>
                      <a:pt x="459201" y="0"/>
                      <a:pt x="459106" y="1"/>
                      <a:pt x="459010" y="2"/>
                    </a:cubicBezTo>
                    <a:lnTo>
                      <a:pt x="97060" y="2"/>
                    </a:lnTo>
                    <a:cubicBezTo>
                      <a:pt x="83698" y="2"/>
                      <a:pt x="72866" y="10834"/>
                      <a:pt x="72866" y="24195"/>
                    </a:cubicBezTo>
                    <a:lnTo>
                      <a:pt x="72866" y="261558"/>
                    </a:lnTo>
                    <a:lnTo>
                      <a:pt x="0" y="261558"/>
                    </a:lnTo>
                    <a:lnTo>
                      <a:pt x="0" y="273655"/>
                    </a:lnTo>
                    <a:cubicBezTo>
                      <a:pt x="52" y="286995"/>
                      <a:pt x="10854" y="297796"/>
                      <a:pt x="24194" y="297849"/>
                    </a:cubicBezTo>
                    <a:lnTo>
                      <a:pt x="531876" y="297849"/>
                    </a:lnTo>
                    <a:cubicBezTo>
                      <a:pt x="545216" y="297796"/>
                      <a:pt x="556017" y="286995"/>
                      <a:pt x="556070" y="273655"/>
                    </a:cubicBezTo>
                    <a:lnTo>
                      <a:pt x="556070" y="261558"/>
                    </a:lnTo>
                    <a:close/>
                    <a:moveTo>
                      <a:pt x="228695" y="182025"/>
                    </a:moveTo>
                    <a:lnTo>
                      <a:pt x="215265" y="195455"/>
                    </a:lnTo>
                    <a:lnTo>
                      <a:pt x="161830" y="142020"/>
                    </a:lnTo>
                    <a:lnTo>
                      <a:pt x="215265" y="88584"/>
                    </a:lnTo>
                    <a:lnTo>
                      <a:pt x="228695" y="102015"/>
                    </a:lnTo>
                    <a:lnTo>
                      <a:pt x="188786" y="142020"/>
                    </a:lnTo>
                    <a:close/>
                    <a:moveTo>
                      <a:pt x="264224" y="202122"/>
                    </a:moveTo>
                    <a:lnTo>
                      <a:pt x="246602" y="194788"/>
                    </a:lnTo>
                    <a:lnTo>
                      <a:pt x="291275" y="86965"/>
                    </a:lnTo>
                    <a:lnTo>
                      <a:pt x="308801" y="94299"/>
                    </a:lnTo>
                    <a:close/>
                    <a:moveTo>
                      <a:pt x="340424" y="195455"/>
                    </a:moveTo>
                    <a:lnTo>
                      <a:pt x="326993" y="182025"/>
                    </a:lnTo>
                    <a:lnTo>
                      <a:pt x="366903" y="142020"/>
                    </a:lnTo>
                    <a:lnTo>
                      <a:pt x="326993" y="102015"/>
                    </a:lnTo>
                    <a:lnTo>
                      <a:pt x="340424" y="88584"/>
                    </a:lnTo>
                    <a:lnTo>
                      <a:pt x="393859" y="14202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0" name="Graphic 39" descr="Help">
              <a:extLst>
                <a:ext uri="{FF2B5EF4-FFF2-40B4-BE49-F238E27FC236}">
                  <a16:creationId xmlns:a16="http://schemas.microsoft.com/office/drawing/2014/main" id="{F566DC26-81AF-490D-982B-766FE2474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79294" y="3621446"/>
              <a:ext cx="914400" cy="914400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9D72D64-1442-4566-ACBF-88BE266590AA}"/>
                </a:ext>
              </a:extLst>
            </p:cNvPr>
            <p:cNvCxnSpPr>
              <a:cxnSpLocks/>
            </p:cNvCxnSpPr>
            <p:nvPr/>
          </p:nvCxnSpPr>
          <p:spPr>
            <a:xfrm>
              <a:off x="8995549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High voltage">
              <a:extLst>
                <a:ext uri="{FF2B5EF4-FFF2-40B4-BE49-F238E27FC236}">
                  <a16:creationId xmlns:a16="http://schemas.microsoft.com/office/drawing/2014/main" id="{7CF0337E-0988-42B0-BCE1-8A5EBB47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998333" y="3575350"/>
              <a:ext cx="914400" cy="914400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087C8C9-2653-44FE-92C4-9871382D5C5D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160" y="4123803"/>
              <a:ext cx="60517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7882DD-19A5-45D3-B99A-8406C96195C7}"/>
                </a:ext>
              </a:extLst>
            </p:cNvPr>
            <p:cNvSpPr txBox="1"/>
            <p:nvPr/>
          </p:nvSpPr>
          <p:spPr>
            <a:xfrm>
              <a:off x="9382311" y="2978431"/>
              <a:ext cx="1308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Investigates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activity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CE9503-8355-4884-BB68-7F2D882FB55D}"/>
                </a:ext>
              </a:extLst>
            </p:cNvPr>
            <p:cNvSpPr txBox="1"/>
            <p:nvPr/>
          </p:nvSpPr>
          <p:spPr>
            <a:xfrm>
              <a:off x="11065823" y="4489750"/>
              <a:ext cx="7713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Takes</a:t>
              </a:r>
            </a:p>
            <a:p>
              <a:pPr algn="ctr"/>
              <a:r>
                <a:rPr lang="en-GB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53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6</cp:revision>
  <dcterms:created xsi:type="dcterms:W3CDTF">2019-12-06T11:27:27Z</dcterms:created>
  <dcterms:modified xsi:type="dcterms:W3CDTF">2019-12-06T16:46:58Z</dcterms:modified>
</cp:coreProperties>
</file>