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6"/>
  </p:notesMasterIdLst>
  <p:sldIdLst>
    <p:sldId id="569" r:id="rId5"/>
  </p:sldIdLst>
  <p:sldSz cx="12436475" cy="6994525"/>
  <p:notesSz cx="7010400" cy="92964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6D9E00"/>
    <a:srgbClr val="7CB400"/>
    <a:srgbClr val="78B203"/>
    <a:srgbClr val="7BB400"/>
    <a:srgbClr val="12629C"/>
    <a:srgbClr val="44B0FF"/>
    <a:srgbClr val="CDD4F7"/>
    <a:srgbClr val="0078D7"/>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6327" autoAdjust="0"/>
  </p:normalViewPr>
  <p:slideViewPr>
    <p:cSldViewPr snapToGrid="0">
      <p:cViewPr varScale="1">
        <p:scale>
          <a:sx n="110" d="100"/>
          <a:sy n="110" d="100"/>
        </p:scale>
        <p:origin x="927" y="39"/>
      </p:cViewPr>
      <p:guideLst>
        <p:guide orient="horz" pos="1472"/>
        <p:guide orient="horz" pos="2936"/>
        <p:guide pos="3917"/>
      </p:guideLst>
    </p:cSldViewPr>
  </p:slideViewPr>
  <p:notesTextViewPr>
    <p:cViewPr>
      <p:scale>
        <a:sx n="3" d="2"/>
        <a:sy n="3" d="2"/>
      </p:scale>
      <p:origin x="0" y="0"/>
    </p:cViewPr>
  </p:notesTextViewPr>
  <p:sorterViewPr>
    <p:cViewPr>
      <p:scale>
        <a:sx n="170" d="100"/>
        <a:sy n="170" d="100"/>
      </p:scale>
      <p:origin x="0" y="-2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mith (MS LEARN)" userId="3a0a17ce-f516-4c13-98ed-6f7e19fcda06" providerId="ADAL" clId="{EAC680AA-ACDF-4BB4-925A-D80AB76591C0}"/>
    <pc:docChg chg="undo custSel addSld delSld modSld">
      <pc:chgData name="Mark Smith (MS LEARN)" userId="3a0a17ce-f516-4c13-98ed-6f7e19fcda06" providerId="ADAL" clId="{EAC680AA-ACDF-4BB4-925A-D80AB76591C0}" dt="2019-05-13T18:55:05.689" v="655" actId="20577"/>
      <pc:docMkLst>
        <pc:docMk/>
      </pc:docMkLst>
      <pc:sldChg chg="addSp delSp modSp">
        <pc:chgData name="Mark Smith (MS LEARN)" userId="3a0a17ce-f516-4c13-98ed-6f7e19fcda06" providerId="ADAL" clId="{EAC680AA-ACDF-4BB4-925A-D80AB76591C0}" dt="2019-05-13T18:55:05.689" v="655" actId="20577"/>
        <pc:sldMkLst>
          <pc:docMk/>
          <pc:sldMk cId="1477333078" sldId="569"/>
        </pc:sldMkLst>
        <pc:spChg chg="mod topLvl">
          <ac:chgData name="Mark Smith (MS LEARN)" userId="3a0a17ce-f516-4c13-98ed-6f7e19fcda06" providerId="ADAL" clId="{EAC680AA-ACDF-4BB4-925A-D80AB76591C0}" dt="2019-05-13T18:42:06.314" v="468" actId="165"/>
          <ac:spMkLst>
            <pc:docMk/>
            <pc:sldMk cId="1477333078" sldId="569"/>
            <ac:spMk id="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4"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5"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7"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0"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1"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2"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3"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4" creationId="{00000000-0000-0000-0000-000000000000}"/>
          </ac:spMkLst>
        </pc:spChg>
        <pc:spChg chg="mod topLvl">
          <ac:chgData name="Mark Smith (MS LEARN)" userId="3a0a17ce-f516-4c13-98ed-6f7e19fcda06" providerId="ADAL" clId="{EAC680AA-ACDF-4BB4-925A-D80AB76591C0}" dt="2019-05-13T18:47:11.950" v="510" actId="1076"/>
          <ac:spMkLst>
            <pc:docMk/>
            <pc:sldMk cId="1477333078" sldId="569"/>
            <ac:spMk id="35"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7"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41"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42"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43"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5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61" creationId="{00000000-0000-0000-0000-000000000000}"/>
          </ac:spMkLst>
        </pc:spChg>
        <pc:spChg chg="mod topLvl">
          <ac:chgData name="Mark Smith (MS LEARN)" userId="3a0a17ce-f516-4c13-98ed-6f7e19fcda06" providerId="ADAL" clId="{EAC680AA-ACDF-4BB4-925A-D80AB76591C0}" dt="2019-05-13T18:42:51.689" v="491" actId="1036"/>
          <ac:spMkLst>
            <pc:docMk/>
            <pc:sldMk cId="1477333078" sldId="569"/>
            <ac:spMk id="62"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71"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75"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7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7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87" creationId="{00000000-0000-0000-0000-000000000000}"/>
          </ac:spMkLst>
        </pc:spChg>
        <pc:spChg chg="mod">
          <ac:chgData name="Mark Smith (MS LEARN)" userId="3a0a17ce-f516-4c13-98ed-6f7e19fcda06" providerId="ADAL" clId="{EAC680AA-ACDF-4BB4-925A-D80AB76591C0}" dt="2019-05-13T18:47:41.225" v="519" actId="1076"/>
          <ac:spMkLst>
            <pc:docMk/>
            <pc:sldMk cId="1477333078" sldId="569"/>
            <ac:spMk id="147" creationId="{00000000-0000-0000-0000-000000000000}"/>
          </ac:spMkLst>
        </pc:spChg>
        <pc:spChg chg="del topLvl">
          <ac:chgData name="Mark Smith (MS LEARN)" userId="3a0a17ce-f516-4c13-98ed-6f7e19fcda06" providerId="ADAL" clId="{EAC680AA-ACDF-4BB4-925A-D80AB76591C0}" dt="2019-05-13T18:46:47.585" v="507" actId="478"/>
          <ac:spMkLst>
            <pc:docMk/>
            <pc:sldMk cId="1477333078" sldId="569"/>
            <ac:spMk id="149" creationId="{00000000-0000-0000-0000-000000000000}"/>
          </ac:spMkLst>
        </pc:spChg>
        <pc:spChg chg="mod">
          <ac:chgData name="Mark Smith (MS LEARN)" userId="3a0a17ce-f516-4c13-98ed-6f7e19fcda06" providerId="ADAL" clId="{EAC680AA-ACDF-4BB4-925A-D80AB76591C0}" dt="2019-05-13T18:21:55.442" v="141" actId="20577"/>
          <ac:spMkLst>
            <pc:docMk/>
            <pc:sldMk cId="1477333078" sldId="569"/>
            <ac:spMk id="173" creationId="{00000000-0000-0000-0000-000000000000}"/>
          </ac:spMkLst>
        </pc:spChg>
        <pc:spChg chg="mod">
          <ac:chgData name="Mark Smith (MS LEARN)" userId="3a0a17ce-f516-4c13-98ed-6f7e19fcda06" providerId="ADAL" clId="{EAC680AA-ACDF-4BB4-925A-D80AB76591C0}" dt="2019-05-13T18:48:15.053" v="553" actId="1076"/>
          <ac:spMkLst>
            <pc:docMk/>
            <pc:sldMk cId="1477333078" sldId="569"/>
            <ac:spMk id="175" creationId="{00000000-0000-0000-0000-000000000000}"/>
          </ac:spMkLst>
        </pc:spChg>
        <pc:spChg chg="mod">
          <ac:chgData name="Mark Smith (MS LEARN)" userId="3a0a17ce-f516-4c13-98ed-6f7e19fcda06" providerId="ADAL" clId="{EAC680AA-ACDF-4BB4-925A-D80AB76591C0}" dt="2019-05-13T18:48:32.064" v="566" actId="20577"/>
          <ac:spMkLst>
            <pc:docMk/>
            <pc:sldMk cId="1477333078" sldId="569"/>
            <ac:spMk id="17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193"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195" creationId="{00000000-0000-0000-0000-000000000000}"/>
          </ac:spMkLst>
        </pc:spChg>
        <pc:spChg chg="mod topLvl">
          <ac:chgData name="Mark Smith (MS LEARN)" userId="3a0a17ce-f516-4c13-98ed-6f7e19fcda06" providerId="ADAL" clId="{EAC680AA-ACDF-4BB4-925A-D80AB76591C0}" dt="2019-05-13T18:55:05.689" v="655" actId="20577"/>
          <ac:spMkLst>
            <pc:docMk/>
            <pc:sldMk cId="1477333078" sldId="569"/>
            <ac:spMk id="197"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19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00"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04"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0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0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10"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12"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30"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3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3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44" creationId="{00000000-0000-0000-0000-000000000000}"/>
          </ac:spMkLst>
        </pc:spChg>
        <pc:spChg chg="mod">
          <ac:chgData name="Mark Smith (MS LEARN)" userId="3a0a17ce-f516-4c13-98ed-6f7e19fcda06" providerId="ADAL" clId="{EAC680AA-ACDF-4BB4-925A-D80AB76591C0}" dt="2019-05-13T18:21:49.466" v="130" actId="1076"/>
          <ac:spMkLst>
            <pc:docMk/>
            <pc:sldMk cId="1477333078" sldId="569"/>
            <ac:spMk id="24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47"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51" creationId="{00000000-0000-0000-0000-000000000000}"/>
          </ac:spMkLst>
        </pc:spChg>
        <pc:spChg chg="mod">
          <ac:chgData name="Mark Smith (MS LEARN)" userId="3a0a17ce-f516-4c13-98ed-6f7e19fcda06" providerId="ADAL" clId="{EAC680AA-ACDF-4BB4-925A-D80AB76591C0}" dt="2019-05-13T18:32:10.019" v="287" actId="2085"/>
          <ac:spMkLst>
            <pc:docMk/>
            <pc:sldMk cId="1477333078" sldId="569"/>
            <ac:spMk id="256" creationId="{1596A486-8016-4587-A20B-E7941944C0B7}"/>
          </ac:spMkLst>
        </pc:spChg>
        <pc:spChg chg="mod topLvl">
          <ac:chgData name="Mark Smith (MS LEARN)" userId="3a0a17ce-f516-4c13-98ed-6f7e19fcda06" providerId="ADAL" clId="{EAC680AA-ACDF-4BB4-925A-D80AB76591C0}" dt="2019-05-13T18:42:06.314" v="468" actId="165"/>
          <ac:spMkLst>
            <pc:docMk/>
            <pc:sldMk cId="1477333078" sldId="569"/>
            <ac:spMk id="257" creationId="{00000000-0000-0000-0000-000000000000}"/>
          </ac:spMkLst>
        </pc:spChg>
        <pc:spChg chg="del">
          <ac:chgData name="Mark Smith (MS LEARN)" userId="3a0a17ce-f516-4c13-98ed-6f7e19fcda06" providerId="ADAL" clId="{EAC680AA-ACDF-4BB4-925A-D80AB76591C0}" dt="2019-05-13T18:22:50.401" v="142" actId="478"/>
          <ac:spMkLst>
            <pc:docMk/>
            <pc:sldMk cId="1477333078" sldId="569"/>
            <ac:spMk id="263"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64"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65" creationId="{00000000-0000-0000-0000-000000000000}"/>
          </ac:spMkLst>
        </pc:spChg>
        <pc:spChg chg="mod">
          <ac:chgData name="Mark Smith (MS LEARN)" userId="3a0a17ce-f516-4c13-98ed-6f7e19fcda06" providerId="ADAL" clId="{EAC680AA-ACDF-4BB4-925A-D80AB76591C0}" dt="2019-05-13T18:32:35.063" v="294" actId="1037"/>
          <ac:spMkLst>
            <pc:docMk/>
            <pc:sldMk cId="1477333078" sldId="569"/>
            <ac:spMk id="266" creationId="{45EF42BC-F688-4515-84C4-30851BE6AF42}"/>
          </ac:spMkLst>
        </pc:spChg>
        <pc:spChg chg="mod topLvl">
          <ac:chgData name="Mark Smith (MS LEARN)" userId="3a0a17ce-f516-4c13-98ed-6f7e19fcda06" providerId="ADAL" clId="{EAC680AA-ACDF-4BB4-925A-D80AB76591C0}" dt="2019-05-13T18:42:06.314" v="468" actId="165"/>
          <ac:spMkLst>
            <pc:docMk/>
            <pc:sldMk cId="1477333078" sldId="569"/>
            <ac:spMk id="267" creationId="{00000000-0000-0000-0000-000000000000}"/>
          </ac:spMkLst>
        </pc:spChg>
        <pc:spChg chg="add mod">
          <ac:chgData name="Mark Smith (MS LEARN)" userId="3a0a17ce-f516-4c13-98ed-6f7e19fcda06" providerId="ADAL" clId="{EAC680AA-ACDF-4BB4-925A-D80AB76591C0}" dt="2019-05-13T18:32:51.615" v="295" actId="164"/>
          <ac:spMkLst>
            <pc:docMk/>
            <pc:sldMk cId="1477333078" sldId="569"/>
            <ac:spMk id="268" creationId="{34CA6FF9-0252-4D5D-82FC-6C47AFC544E6}"/>
          </ac:spMkLst>
        </pc:spChg>
        <pc:spChg chg="add mod">
          <ac:chgData name="Mark Smith (MS LEARN)" userId="3a0a17ce-f516-4c13-98ed-6f7e19fcda06" providerId="ADAL" clId="{EAC680AA-ACDF-4BB4-925A-D80AB76591C0}" dt="2019-05-13T18:51:52.995" v="603" actId="1076"/>
          <ac:spMkLst>
            <pc:docMk/>
            <pc:sldMk cId="1477333078" sldId="569"/>
            <ac:spMk id="269" creationId="{33CB910C-13CC-4722-8A15-A78D5A0DC7BE}"/>
          </ac:spMkLst>
        </pc:spChg>
        <pc:spChg chg="mod topLvl">
          <ac:chgData name="Mark Smith (MS LEARN)" userId="3a0a17ce-f516-4c13-98ed-6f7e19fcda06" providerId="ADAL" clId="{EAC680AA-ACDF-4BB4-925A-D80AB76591C0}" dt="2019-05-13T18:42:06.314" v="468" actId="165"/>
          <ac:spMkLst>
            <pc:docMk/>
            <pc:sldMk cId="1477333078" sldId="569"/>
            <ac:spMk id="27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82" creationId="{00000000-0000-0000-0000-000000000000}"/>
          </ac:spMkLst>
        </pc:spChg>
        <pc:spChg chg="mod topLvl">
          <ac:chgData name="Mark Smith (MS LEARN)" userId="3a0a17ce-f516-4c13-98ed-6f7e19fcda06" providerId="ADAL" clId="{EAC680AA-ACDF-4BB4-925A-D80AB76591C0}" dt="2019-05-13T18:51:31.181" v="602" actId="1076"/>
          <ac:spMkLst>
            <pc:docMk/>
            <pc:sldMk cId="1477333078" sldId="569"/>
            <ac:spMk id="285"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87"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8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8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90" creationId="{00000000-0000-0000-0000-000000000000}"/>
          </ac:spMkLst>
        </pc:spChg>
        <pc:spChg chg="mod topLvl">
          <ac:chgData name="Mark Smith (MS LEARN)" userId="3a0a17ce-f516-4c13-98ed-6f7e19fcda06" providerId="ADAL" clId="{EAC680AA-ACDF-4BB4-925A-D80AB76591C0}" dt="2019-05-13T18:48:42.174" v="574" actId="20577"/>
          <ac:spMkLst>
            <pc:docMk/>
            <pc:sldMk cId="1477333078" sldId="569"/>
            <ac:spMk id="291" creationId="{00000000-0000-0000-0000-000000000000}"/>
          </ac:spMkLst>
        </pc:spChg>
        <pc:spChg chg="mod topLvl">
          <ac:chgData name="Mark Smith (MS LEARN)" userId="3a0a17ce-f516-4c13-98ed-6f7e19fcda06" providerId="ADAL" clId="{EAC680AA-ACDF-4BB4-925A-D80AB76591C0}" dt="2019-05-13T18:51:03.705" v="601" actId="1076"/>
          <ac:spMkLst>
            <pc:docMk/>
            <pc:sldMk cId="1477333078" sldId="569"/>
            <ac:spMk id="292"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93"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95"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299" creationId="{00000000-0000-0000-0000-000000000000}"/>
          </ac:spMkLst>
        </pc:spChg>
        <pc:spChg chg="mod topLvl">
          <ac:chgData name="Mark Smith (MS LEARN)" userId="3a0a17ce-f516-4c13-98ed-6f7e19fcda06" providerId="ADAL" clId="{EAC680AA-ACDF-4BB4-925A-D80AB76591C0}" dt="2019-05-13T18:54:33.903" v="617" actId="20577"/>
          <ac:spMkLst>
            <pc:docMk/>
            <pc:sldMk cId="1477333078" sldId="569"/>
            <ac:spMk id="302" creationId="{00000000-0000-0000-0000-000000000000}"/>
          </ac:spMkLst>
        </pc:spChg>
        <pc:spChg chg="mod topLvl">
          <ac:chgData name="Mark Smith (MS LEARN)" userId="3a0a17ce-f516-4c13-98ed-6f7e19fcda06" providerId="ADAL" clId="{EAC680AA-ACDF-4BB4-925A-D80AB76591C0}" dt="2019-05-13T18:44:25.259" v="494" actId="1076"/>
          <ac:spMkLst>
            <pc:docMk/>
            <pc:sldMk cId="1477333078" sldId="569"/>
            <ac:spMk id="303" creationId="{00000000-0000-0000-0000-000000000000}"/>
          </ac:spMkLst>
        </pc:spChg>
        <pc:spChg chg="mod topLvl">
          <ac:chgData name="Mark Smith (MS LEARN)" userId="3a0a17ce-f516-4c13-98ed-6f7e19fcda06" providerId="ADAL" clId="{EAC680AA-ACDF-4BB4-925A-D80AB76591C0}" dt="2019-05-13T18:47:18.801" v="511" actId="1076"/>
          <ac:spMkLst>
            <pc:docMk/>
            <pc:sldMk cId="1477333078" sldId="569"/>
            <ac:spMk id="306" creationId="{00000000-0000-0000-0000-000000000000}"/>
          </ac:spMkLst>
        </pc:spChg>
        <pc:spChg chg="mod">
          <ac:chgData name="Mark Smith (MS LEARN)" userId="3a0a17ce-f516-4c13-98ed-6f7e19fcda06" providerId="ADAL" clId="{EAC680AA-ACDF-4BB4-925A-D80AB76591C0}" dt="2019-05-13T18:45:32.674" v="505" actId="1076"/>
          <ac:spMkLst>
            <pc:docMk/>
            <pc:sldMk cId="1477333078" sldId="569"/>
            <ac:spMk id="311" creationId="{00000000-0000-0000-0000-000000000000}"/>
          </ac:spMkLst>
        </pc:spChg>
        <pc:spChg chg="mod topLvl">
          <ac:chgData name="Mark Smith (MS LEARN)" userId="3a0a17ce-f516-4c13-98ed-6f7e19fcda06" providerId="ADAL" clId="{EAC680AA-ACDF-4BB4-925A-D80AB76591C0}" dt="2019-05-13T18:45:18.443" v="504" actId="1076"/>
          <ac:spMkLst>
            <pc:docMk/>
            <pc:sldMk cId="1477333078" sldId="569"/>
            <ac:spMk id="314" creationId="{00000000-0000-0000-0000-000000000000}"/>
          </ac:spMkLst>
        </pc:spChg>
        <pc:spChg chg="mod topLvl">
          <ac:chgData name="Mark Smith (MS LEARN)" userId="3a0a17ce-f516-4c13-98ed-6f7e19fcda06" providerId="ADAL" clId="{EAC680AA-ACDF-4BB4-925A-D80AB76591C0}" dt="2019-05-13T18:45:18.443" v="504" actId="1076"/>
          <ac:spMkLst>
            <pc:docMk/>
            <pc:sldMk cId="1477333078" sldId="569"/>
            <ac:spMk id="31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1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26"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27" creationId="{00000000-0000-0000-0000-000000000000}"/>
          </ac:spMkLst>
        </pc:spChg>
        <pc:spChg chg="mod topLvl">
          <ac:chgData name="Mark Smith (MS LEARN)" userId="3a0a17ce-f516-4c13-98ed-6f7e19fcda06" providerId="ADAL" clId="{EAC680AA-ACDF-4BB4-925A-D80AB76591C0}" dt="2019-05-13T18:54:45.890" v="630" actId="20577"/>
          <ac:spMkLst>
            <pc:docMk/>
            <pc:sldMk cId="1477333078" sldId="569"/>
            <ac:spMk id="32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48"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49"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360" creationId="{00000000-0000-0000-0000-000000000000}"/>
          </ac:spMkLst>
        </pc:spChg>
        <pc:spChg chg="del">
          <ac:chgData name="Mark Smith (MS LEARN)" userId="3a0a17ce-f516-4c13-98ed-6f7e19fcda06" providerId="ADAL" clId="{EAC680AA-ACDF-4BB4-925A-D80AB76591C0}" dt="2019-05-10T21:20:59.772" v="76" actId="478"/>
          <ac:spMkLst>
            <pc:docMk/>
            <pc:sldMk cId="1477333078" sldId="569"/>
            <ac:spMk id="371" creationId="{00000000-0000-0000-0000-000000000000}"/>
          </ac:spMkLst>
        </pc:spChg>
        <pc:spChg chg="mod">
          <ac:chgData name="Mark Smith (MS LEARN)" userId="3a0a17ce-f516-4c13-98ed-6f7e19fcda06" providerId="ADAL" clId="{EAC680AA-ACDF-4BB4-925A-D80AB76591C0}" dt="2019-05-13T18:41:53.389" v="467" actId="1037"/>
          <ac:spMkLst>
            <pc:docMk/>
            <pc:sldMk cId="1477333078" sldId="569"/>
            <ac:spMk id="403" creationId="{00000000-0000-0000-0000-000000000000}"/>
          </ac:spMkLst>
        </pc:spChg>
        <pc:spChg chg="mod">
          <ac:chgData name="Mark Smith (MS LEARN)" userId="3a0a17ce-f516-4c13-98ed-6f7e19fcda06" providerId="ADAL" clId="{EAC680AA-ACDF-4BB4-925A-D80AB76591C0}" dt="2019-05-13T18:41:53.389" v="467" actId="1037"/>
          <ac:spMkLst>
            <pc:docMk/>
            <pc:sldMk cId="1477333078" sldId="569"/>
            <ac:spMk id="411" creationId="{00000000-0000-0000-0000-000000000000}"/>
          </ac:spMkLst>
        </pc:spChg>
        <pc:spChg chg="mod topLvl">
          <ac:chgData name="Mark Smith (MS LEARN)" userId="3a0a17ce-f516-4c13-98ed-6f7e19fcda06" providerId="ADAL" clId="{EAC680AA-ACDF-4BB4-925A-D80AB76591C0}" dt="2019-05-13T18:42:06.314" v="468" actId="165"/>
          <ac:spMkLst>
            <pc:docMk/>
            <pc:sldMk cId="1477333078" sldId="569"/>
            <ac:spMk id="414" creationId="{00000000-0000-0000-0000-000000000000}"/>
          </ac:spMkLst>
        </pc:spChg>
        <pc:grpChg chg="mod topLvl">
          <ac:chgData name="Mark Smith (MS LEARN)" userId="3a0a17ce-f516-4c13-98ed-6f7e19fcda06" providerId="ADAL" clId="{EAC680AA-ACDF-4BB4-925A-D80AB76591C0}" dt="2019-05-13T18:42:06.314" v="468" actId="165"/>
          <ac:grpSpMkLst>
            <pc:docMk/>
            <pc:sldMk cId="1477333078" sldId="569"/>
            <ac:grpSpMk id="7" creationId="{00000000-0000-0000-0000-000000000000}"/>
          </ac:grpSpMkLst>
        </pc:grpChg>
        <pc:grpChg chg="del mod">
          <ac:chgData name="Mark Smith (MS LEARN)" userId="3a0a17ce-f516-4c13-98ed-6f7e19fcda06" providerId="ADAL" clId="{EAC680AA-ACDF-4BB4-925A-D80AB76591C0}" dt="2019-05-13T18:42:06.314" v="468" actId="165"/>
          <ac:grpSpMkLst>
            <pc:docMk/>
            <pc:sldMk cId="1477333078" sldId="569"/>
            <ac:grpSpMk id="8" creationId="{00000000-0000-0000-0000-000000000000}"/>
          </ac:grpSpMkLst>
        </pc:grpChg>
        <pc:grpChg chg="add mod">
          <ac:chgData name="Mark Smith (MS LEARN)" userId="3a0a17ce-f516-4c13-98ed-6f7e19fcda06" providerId="ADAL" clId="{EAC680AA-ACDF-4BB4-925A-D80AB76591C0}" dt="2019-05-13T18:33:53.668" v="340" actId="1035"/>
          <ac:grpSpMkLst>
            <pc:docMk/>
            <pc:sldMk cId="1477333078" sldId="569"/>
            <ac:grpSpMk id="13" creationId="{24F562EB-B162-465A-A54F-85B7AB4FBDB0}"/>
          </ac:grpSpMkLst>
        </pc:grpChg>
        <pc:grpChg chg="mod topLvl">
          <ac:chgData name="Mark Smith (MS LEARN)" userId="3a0a17ce-f516-4c13-98ed-6f7e19fcda06" providerId="ADAL" clId="{EAC680AA-ACDF-4BB4-925A-D80AB76591C0}" dt="2019-05-13T18:42:06.314" v="468" actId="165"/>
          <ac:grpSpMkLst>
            <pc:docMk/>
            <pc:sldMk cId="1477333078" sldId="569"/>
            <ac:grpSpMk id="14" creationId="{00000000-0000-0000-0000-000000000000}"/>
          </ac:grpSpMkLst>
        </pc:grpChg>
        <pc:grpChg chg="add mod">
          <ac:chgData name="Mark Smith (MS LEARN)" userId="3a0a17ce-f516-4c13-98ed-6f7e19fcda06" providerId="ADAL" clId="{EAC680AA-ACDF-4BB4-925A-D80AB76591C0}" dt="2019-05-13T18:42:40.605" v="482" actId="1037"/>
          <ac:grpSpMkLst>
            <pc:docMk/>
            <pc:sldMk cId="1477333078" sldId="569"/>
            <ac:grpSpMk id="15" creationId="{A2B5009D-A6D0-436B-8CF5-B0F334D2A006}"/>
          </ac:grpSpMkLst>
        </pc:grpChg>
        <pc:grpChg chg="mod">
          <ac:chgData name="Mark Smith (MS LEARN)" userId="3a0a17ce-f516-4c13-98ed-6f7e19fcda06" providerId="ADAL" clId="{EAC680AA-ACDF-4BB4-925A-D80AB76591C0}" dt="2019-05-10T21:21:03.879" v="78" actId="1076"/>
          <ac:grpSpMkLst>
            <pc:docMk/>
            <pc:sldMk cId="1477333078" sldId="569"/>
            <ac:grpSpMk id="22"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137"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138"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139"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142"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144"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229" creationId="{00000000-0000-0000-0000-000000000000}"/>
          </ac:grpSpMkLst>
        </pc:grpChg>
        <pc:grpChg chg="add del mod">
          <ac:chgData name="Mark Smith (MS LEARN)" userId="3a0a17ce-f516-4c13-98ed-6f7e19fcda06" providerId="ADAL" clId="{EAC680AA-ACDF-4BB4-925A-D80AB76591C0}" dt="2019-05-13T18:27:08.040" v="226" actId="478"/>
          <ac:grpSpMkLst>
            <pc:docMk/>
            <pc:sldMk cId="1477333078" sldId="569"/>
            <ac:grpSpMk id="243" creationId="{D526A549-B3B3-4526-92F0-38B136D1D163}"/>
          </ac:grpSpMkLst>
        </pc:grpChg>
        <pc:grpChg chg="add mod">
          <ac:chgData name="Mark Smith (MS LEARN)" userId="3a0a17ce-f516-4c13-98ed-6f7e19fcda06" providerId="ADAL" clId="{EAC680AA-ACDF-4BB4-925A-D80AB76591C0}" dt="2019-05-13T18:32:51.615" v="295" actId="164"/>
          <ac:grpSpMkLst>
            <pc:docMk/>
            <pc:sldMk cId="1477333078" sldId="569"/>
            <ac:grpSpMk id="254" creationId="{429B7216-3C46-4071-AB72-A94131F2F91F}"/>
          </ac:grpSpMkLst>
        </pc:grpChg>
        <pc:grpChg chg="mod topLvl">
          <ac:chgData name="Mark Smith (MS LEARN)" userId="3a0a17ce-f516-4c13-98ed-6f7e19fcda06" providerId="ADAL" clId="{EAC680AA-ACDF-4BB4-925A-D80AB76591C0}" dt="2019-05-13T18:42:06.314" v="468" actId="165"/>
          <ac:grpSpMkLst>
            <pc:docMk/>
            <pc:sldMk cId="1477333078" sldId="569"/>
            <ac:grpSpMk id="255"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259" creationId="{00000000-0000-0000-0000-000000000000}"/>
          </ac:grpSpMkLst>
        </pc:grpChg>
        <pc:grpChg chg="del mod topLvl">
          <ac:chgData name="Mark Smith (MS LEARN)" userId="3a0a17ce-f516-4c13-98ed-6f7e19fcda06" providerId="ADAL" clId="{EAC680AA-ACDF-4BB4-925A-D80AB76591C0}" dt="2019-05-13T18:43:30.257" v="492" actId="478"/>
          <ac:grpSpMkLst>
            <pc:docMk/>
            <pc:sldMk cId="1477333078" sldId="569"/>
            <ac:grpSpMk id="307" creationId="{00000000-0000-0000-0000-000000000000}"/>
          </ac:grpSpMkLst>
        </pc:grpChg>
        <pc:grpChg chg="mod topLvl">
          <ac:chgData name="Mark Smith (MS LEARN)" userId="3a0a17ce-f516-4c13-98ed-6f7e19fcda06" providerId="ADAL" clId="{EAC680AA-ACDF-4BB4-925A-D80AB76591C0}" dt="2019-05-13T18:45:41.795" v="506" actId="1076"/>
          <ac:grpSpMkLst>
            <pc:docMk/>
            <pc:sldMk cId="1477333078" sldId="569"/>
            <ac:grpSpMk id="310"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20"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23"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44"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45" creationId="{00000000-0000-0000-0000-000000000000}"/>
          </ac:grpSpMkLst>
        </pc:grpChg>
        <pc:grpChg chg="del mod topLvl">
          <ac:chgData name="Mark Smith (MS LEARN)" userId="3a0a17ce-f516-4c13-98ed-6f7e19fcda06" providerId="ADAL" clId="{EAC680AA-ACDF-4BB4-925A-D80AB76591C0}" dt="2019-05-13T18:46:47.585" v="507" actId="478"/>
          <ac:grpSpMkLst>
            <pc:docMk/>
            <pc:sldMk cId="1477333078" sldId="569"/>
            <ac:grpSpMk id="346"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50"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53"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63" creationId="{00000000-0000-0000-0000-000000000000}"/>
          </ac:grpSpMkLst>
        </pc:grpChg>
        <pc:grpChg chg="del">
          <ac:chgData name="Mark Smith (MS LEARN)" userId="3a0a17ce-f516-4c13-98ed-6f7e19fcda06" providerId="ADAL" clId="{EAC680AA-ACDF-4BB4-925A-D80AB76591C0}" dt="2019-05-10T21:20:59.772" v="76" actId="478"/>
          <ac:grpSpMkLst>
            <pc:docMk/>
            <pc:sldMk cId="1477333078" sldId="569"/>
            <ac:grpSpMk id="374"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81"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82"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85"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88"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89"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90"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91"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92" creationId="{00000000-0000-0000-0000-000000000000}"/>
          </ac:grpSpMkLst>
        </pc:grpChg>
        <pc:grpChg chg="mod topLvl">
          <ac:chgData name="Mark Smith (MS LEARN)" userId="3a0a17ce-f516-4c13-98ed-6f7e19fcda06" providerId="ADAL" clId="{EAC680AA-ACDF-4BB4-925A-D80AB76591C0}" dt="2019-05-13T18:42:06.314" v="468" actId="165"/>
          <ac:grpSpMkLst>
            <pc:docMk/>
            <pc:sldMk cId="1477333078" sldId="569"/>
            <ac:grpSpMk id="393" creationId="{00000000-0000-0000-0000-000000000000}"/>
          </ac:grpSpMkLst>
        </pc:grpChg>
        <pc:grpChg chg="mod">
          <ac:chgData name="Mark Smith (MS LEARN)" userId="3a0a17ce-f516-4c13-98ed-6f7e19fcda06" providerId="ADAL" clId="{EAC680AA-ACDF-4BB4-925A-D80AB76591C0}" dt="2019-05-10T21:21:03.879" v="78" actId="1076"/>
          <ac:grpSpMkLst>
            <pc:docMk/>
            <pc:sldMk cId="1477333078" sldId="569"/>
            <ac:grpSpMk id="402" creationId="{00000000-0000-0000-0000-000000000000}"/>
          </ac:grpSpMkLst>
        </pc:grpChg>
        <pc:grpChg chg="mod">
          <ac:chgData name="Mark Smith (MS LEARN)" userId="3a0a17ce-f516-4c13-98ed-6f7e19fcda06" providerId="ADAL" clId="{EAC680AA-ACDF-4BB4-925A-D80AB76591C0}" dt="2019-05-10T21:21:03.879" v="78" actId="1076"/>
          <ac:grpSpMkLst>
            <pc:docMk/>
            <pc:sldMk cId="1477333078" sldId="569"/>
            <ac:grpSpMk id="404" creationId="{00000000-0000-0000-0000-000000000000}"/>
          </ac:grpSpMkLst>
        </pc:grpChg>
        <pc:grpChg chg="mod">
          <ac:chgData name="Mark Smith (MS LEARN)" userId="3a0a17ce-f516-4c13-98ed-6f7e19fcda06" providerId="ADAL" clId="{EAC680AA-ACDF-4BB4-925A-D80AB76591C0}" dt="2019-05-10T21:21:03.879" v="78" actId="1076"/>
          <ac:grpSpMkLst>
            <pc:docMk/>
            <pc:sldMk cId="1477333078" sldId="569"/>
            <ac:grpSpMk id="408" creationId="{00000000-0000-0000-0000-000000000000}"/>
          </ac:grpSpMkLst>
        </pc:grpChg>
        <pc:grpChg chg="mod topLvl">
          <ac:chgData name="Mark Smith (MS LEARN)" userId="3a0a17ce-f516-4c13-98ed-6f7e19fcda06" providerId="ADAL" clId="{EAC680AA-ACDF-4BB4-925A-D80AB76591C0}" dt="2019-05-13T18:42:36.063" v="469" actId="164"/>
          <ac:grpSpMkLst>
            <pc:docMk/>
            <pc:sldMk cId="1477333078" sldId="569"/>
            <ac:grpSpMk id="412" creationId="{00000000-0000-0000-0000-000000000000}"/>
          </ac:grpSpMkLst>
        </pc:grpChg>
        <pc:picChg chg="mod topLvl">
          <ac:chgData name="Mark Smith (MS LEARN)" userId="3a0a17ce-f516-4c13-98ed-6f7e19fcda06" providerId="ADAL" clId="{EAC680AA-ACDF-4BB4-925A-D80AB76591C0}" dt="2019-05-13T18:42:06.314" v="468" actId="165"/>
          <ac:picMkLst>
            <pc:docMk/>
            <pc:sldMk cId="1477333078" sldId="569"/>
            <ac:picMk id="3"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 creationId="{00000000-0000-0000-0000-000000000000}"/>
          </ac:picMkLst>
        </pc:picChg>
        <pc:picChg chg="add del mod">
          <ac:chgData name="Mark Smith (MS LEARN)" userId="3a0a17ce-f516-4c13-98ed-6f7e19fcda06" providerId="ADAL" clId="{EAC680AA-ACDF-4BB4-925A-D80AB76591C0}" dt="2019-05-13T18:24:34.382" v="181" actId="478"/>
          <ac:picMkLst>
            <pc:docMk/>
            <pc:sldMk cId="1477333078" sldId="569"/>
            <ac:picMk id="5" creationId="{3A9F8BC1-FF77-439B-9607-B509A3ACC4C4}"/>
          </ac:picMkLst>
        </pc:picChg>
        <pc:picChg chg="mod topLvl">
          <ac:chgData name="Mark Smith (MS LEARN)" userId="3a0a17ce-f516-4c13-98ed-6f7e19fcda06" providerId="ADAL" clId="{EAC680AA-ACDF-4BB4-925A-D80AB76591C0}" dt="2019-05-13T18:42:06.314" v="468" actId="165"/>
          <ac:picMkLst>
            <pc:docMk/>
            <pc:sldMk cId="1477333078" sldId="569"/>
            <ac:picMk id="1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12" creationId="{00000000-0000-0000-0000-000000000000}"/>
          </ac:picMkLst>
        </pc:picChg>
        <pc:picChg chg="add mod">
          <ac:chgData name="Mark Smith (MS LEARN)" userId="3a0a17ce-f516-4c13-98ed-6f7e19fcda06" providerId="ADAL" clId="{EAC680AA-ACDF-4BB4-925A-D80AB76591C0}" dt="2019-05-13T18:50:54.812" v="600" actId="1076"/>
          <ac:picMkLst>
            <pc:docMk/>
            <pc:sldMk cId="1477333078" sldId="569"/>
            <ac:picMk id="16" creationId="{6135D39A-ABDF-4E00-9362-345718F26F49}"/>
          </ac:picMkLst>
        </pc:picChg>
        <pc:picChg chg="mod topLvl">
          <ac:chgData name="Mark Smith (MS LEARN)" userId="3a0a17ce-f516-4c13-98ed-6f7e19fcda06" providerId="ADAL" clId="{EAC680AA-ACDF-4BB4-925A-D80AB76591C0}" dt="2019-05-13T18:42:06.314" v="468" actId="165"/>
          <ac:picMkLst>
            <pc:docMk/>
            <pc:sldMk cId="1477333078" sldId="569"/>
            <ac:picMk id="4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6"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8"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9"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1"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2"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3"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4"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8"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59"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6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64"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6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66" creationId="{00000000-0000-0000-0000-000000000000}"/>
          </ac:picMkLst>
        </pc:picChg>
        <pc:picChg chg="del mod topLvl">
          <ac:chgData name="Mark Smith (MS LEARN)" userId="3a0a17ce-f516-4c13-98ed-6f7e19fcda06" providerId="ADAL" clId="{EAC680AA-ACDF-4BB4-925A-D80AB76591C0}" dt="2019-05-13T18:50:32.592" v="580" actId="478"/>
          <ac:picMkLst>
            <pc:docMk/>
            <pc:sldMk cId="1477333078" sldId="569"/>
            <ac:picMk id="6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7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74"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80" creationId="{00000000-0000-0000-0000-000000000000}"/>
          </ac:picMkLst>
        </pc:picChg>
        <pc:picChg chg="mod topLvl">
          <ac:chgData name="Mark Smith (MS LEARN)" userId="3a0a17ce-f516-4c13-98ed-6f7e19fcda06" providerId="ADAL" clId="{EAC680AA-ACDF-4BB4-925A-D80AB76591C0}" dt="2019-05-13T18:47:18.801" v="511" actId="1076"/>
          <ac:picMkLst>
            <pc:docMk/>
            <pc:sldMk cId="1477333078" sldId="569"/>
            <ac:picMk id="83"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89" creationId="{00000000-0000-0000-0000-000000000000}"/>
          </ac:picMkLst>
        </pc:picChg>
        <pc:picChg chg="mod">
          <ac:chgData name="Mark Smith (MS LEARN)" userId="3a0a17ce-f516-4c13-98ed-6f7e19fcda06" providerId="ADAL" clId="{EAC680AA-ACDF-4BB4-925A-D80AB76591C0}" dt="2019-05-13T18:47:27.060" v="512" actId="1076"/>
          <ac:picMkLst>
            <pc:docMk/>
            <pc:sldMk cId="1477333078" sldId="569"/>
            <ac:picMk id="148" creationId="{00000000-0000-0000-0000-000000000000}"/>
          </ac:picMkLst>
        </pc:picChg>
        <pc:picChg chg="del topLvl">
          <ac:chgData name="Mark Smith (MS LEARN)" userId="3a0a17ce-f516-4c13-98ed-6f7e19fcda06" providerId="ADAL" clId="{EAC680AA-ACDF-4BB4-925A-D80AB76591C0}" dt="2019-05-13T18:46:47.585" v="507" actId="478"/>
          <ac:picMkLst>
            <pc:docMk/>
            <pc:sldMk cId="1477333078" sldId="569"/>
            <ac:picMk id="15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194"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196"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199"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01"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0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0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09"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11"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13"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2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28"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31"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32"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33"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34"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3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4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52"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58" creationId="{00000000-0000-0000-0000-000000000000}"/>
          </ac:picMkLst>
        </pc:picChg>
        <pc:picChg chg="del">
          <ac:chgData name="Mark Smith (MS LEARN)" userId="3a0a17ce-f516-4c13-98ed-6f7e19fcda06" providerId="ADAL" clId="{EAC680AA-ACDF-4BB4-925A-D80AB76591C0}" dt="2019-05-13T18:22:50.401" v="142" actId="478"/>
          <ac:picMkLst>
            <pc:docMk/>
            <pc:sldMk cId="1477333078" sldId="569"/>
            <ac:picMk id="262"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72"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81"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86"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94" creationId="{00000000-0000-0000-0000-000000000000}"/>
          </ac:picMkLst>
        </pc:picChg>
        <pc:picChg chg="mod topLvl">
          <ac:chgData name="Mark Smith (MS LEARN)" userId="3a0a17ce-f516-4c13-98ed-6f7e19fcda06" providerId="ADAL" clId="{EAC680AA-ACDF-4BB4-925A-D80AB76591C0}" dt="2019-05-13T18:45:18.443" v="504" actId="1076"/>
          <ac:picMkLst>
            <pc:docMk/>
            <pc:sldMk cId="1477333078" sldId="569"/>
            <ac:picMk id="313" creationId="{00000000-0000-0000-0000-000000000000}"/>
          </ac:picMkLst>
        </pc:picChg>
        <pc:picChg chg="mod topLvl">
          <ac:chgData name="Mark Smith (MS LEARN)" userId="3a0a17ce-f516-4c13-98ed-6f7e19fcda06" providerId="ADAL" clId="{EAC680AA-ACDF-4BB4-925A-D80AB76591C0}" dt="2019-05-13T18:45:18.443" v="504" actId="1076"/>
          <ac:picMkLst>
            <pc:docMk/>
            <pc:sldMk cId="1477333078" sldId="569"/>
            <ac:picMk id="315"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33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347"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413" creationId="{00000000-0000-0000-0000-000000000000}"/>
          </ac:picMkLst>
        </pc:picChg>
        <pc:picChg chg="add mod">
          <ac:chgData name="Mark Smith (MS LEARN)" userId="3a0a17ce-f516-4c13-98ed-6f7e19fcda06" providerId="ADAL" clId="{EAC680AA-ACDF-4BB4-925A-D80AB76591C0}" dt="2019-05-10T21:18:22.910" v="42" actId="1076"/>
          <ac:picMkLst>
            <pc:docMk/>
            <pc:sldMk cId="1477333078" sldId="569"/>
            <ac:picMk id="1026" creationId="{0BC591FF-2346-4268-8764-D771FBAF3636}"/>
          </ac:picMkLst>
        </pc:picChg>
        <pc:picChg chg="add mod">
          <ac:chgData name="Mark Smith (MS LEARN)" userId="3a0a17ce-f516-4c13-98ed-6f7e19fcda06" providerId="ADAL" clId="{EAC680AA-ACDF-4BB4-925A-D80AB76591C0}" dt="2019-05-10T21:22:03.521" v="88" actId="1036"/>
          <ac:picMkLst>
            <pc:docMk/>
            <pc:sldMk cId="1477333078" sldId="569"/>
            <ac:picMk id="1028" creationId="{9956680E-83DC-4C58-BFFF-2E3D25D9C420}"/>
          </ac:picMkLst>
        </pc:picChg>
        <pc:picChg chg="del">
          <ac:chgData name="Mark Smith (MS LEARN)" userId="3a0a17ce-f516-4c13-98ed-6f7e19fcda06" providerId="ADAL" clId="{EAC680AA-ACDF-4BB4-925A-D80AB76591C0}" dt="2019-05-10T21:17:44.286" v="35" actId="478"/>
          <ac:picMkLst>
            <pc:docMk/>
            <pc:sldMk cId="1477333078" sldId="569"/>
            <ac:picMk id="2050" creationId="{00000000-0000-0000-0000-000000000000}"/>
          </ac:picMkLst>
        </pc:picChg>
        <pc:picChg chg="mod topLvl">
          <ac:chgData name="Mark Smith (MS LEARN)" userId="3a0a17ce-f516-4c13-98ed-6f7e19fcda06" providerId="ADAL" clId="{EAC680AA-ACDF-4BB4-925A-D80AB76591C0}" dt="2019-05-13T18:42:06.314" v="468" actId="165"/>
          <ac:picMkLst>
            <pc:docMk/>
            <pc:sldMk cId="1477333078" sldId="569"/>
            <ac:picMk id="2052" creationId="{00000000-0000-0000-0000-000000000000}"/>
          </ac:picMkLst>
        </pc:picChg>
      </pc:sldChg>
      <pc:sldChg chg="addSp delSp modSp add del">
        <pc:chgData name="Mark Smith (MS LEARN)" userId="3a0a17ce-f516-4c13-98ed-6f7e19fcda06" providerId="ADAL" clId="{EAC680AA-ACDF-4BB4-925A-D80AB76591C0}" dt="2019-05-13T18:37:58.880" v="349" actId="2696"/>
        <pc:sldMkLst>
          <pc:docMk/>
          <pc:sldMk cId="3195892432" sldId="570"/>
        </pc:sldMkLst>
        <pc:spChg chg="del">
          <ac:chgData name="Mark Smith (MS LEARN)" userId="3a0a17ce-f516-4c13-98ed-6f7e19fcda06" providerId="ADAL" clId="{EAC680AA-ACDF-4BB4-925A-D80AB76591C0}" dt="2019-05-13T18:27:13.992" v="227" actId="478"/>
          <ac:spMkLst>
            <pc:docMk/>
            <pc:sldMk cId="3195892432" sldId="570"/>
            <ac:spMk id="2" creationId="{FD96F423-CC73-4B54-B9AF-55547728EE3F}"/>
          </ac:spMkLst>
        </pc:spChg>
        <pc:spChg chg="add mod topLvl">
          <ac:chgData name="Mark Smith (MS LEARN)" userId="3a0a17ce-f516-4c13-98ed-6f7e19fcda06" providerId="ADAL" clId="{EAC680AA-ACDF-4BB4-925A-D80AB76591C0}" dt="2019-05-13T18:29:39.657" v="251" actId="113"/>
          <ac:spMkLst>
            <pc:docMk/>
            <pc:sldMk cId="3195892432" sldId="570"/>
            <ac:spMk id="3" creationId="{5FB8EF71-EE13-4922-90C7-738F7659C023}"/>
          </ac:spMkLst>
        </pc:spChg>
        <pc:spChg chg="add mod topLvl">
          <ac:chgData name="Mark Smith (MS LEARN)" userId="3a0a17ce-f516-4c13-98ed-6f7e19fcda06" providerId="ADAL" clId="{EAC680AA-ACDF-4BB4-925A-D80AB76591C0}" dt="2019-05-13T18:29:49.849" v="258" actId="1038"/>
          <ac:spMkLst>
            <pc:docMk/>
            <pc:sldMk cId="3195892432" sldId="570"/>
            <ac:spMk id="4" creationId="{DCEBA598-5DA5-4B45-8DC6-91658F007CF3}"/>
          </ac:spMkLst>
        </pc:spChg>
        <pc:spChg chg="add mod topLvl">
          <ac:chgData name="Mark Smith (MS LEARN)" userId="3a0a17ce-f516-4c13-98ed-6f7e19fcda06" providerId="ADAL" clId="{EAC680AA-ACDF-4BB4-925A-D80AB76591C0}" dt="2019-05-13T18:29:59.425" v="260" actId="14100"/>
          <ac:spMkLst>
            <pc:docMk/>
            <pc:sldMk cId="3195892432" sldId="570"/>
            <ac:spMk id="5" creationId="{EC3B8A86-EAD0-46E7-AA01-73B19B4E6506}"/>
          </ac:spMkLst>
        </pc:spChg>
        <pc:grpChg chg="add del mod">
          <ac:chgData name="Mark Smith (MS LEARN)" userId="3a0a17ce-f516-4c13-98ed-6f7e19fcda06" providerId="ADAL" clId="{EAC680AA-ACDF-4BB4-925A-D80AB76591C0}" dt="2019-05-13T18:28:42.273" v="234" actId="165"/>
          <ac:grpSpMkLst>
            <pc:docMk/>
            <pc:sldMk cId="3195892432" sldId="570"/>
            <ac:grpSpMk id="6" creationId="{A4916FEB-CB14-48FD-87B6-DE37C39981F2}"/>
          </ac:grpSpMkLst>
        </pc:grpChg>
        <pc:grpChg chg="add mod">
          <ac:chgData name="Mark Smith (MS LEARN)" userId="3a0a17ce-f516-4c13-98ed-6f7e19fcda06" providerId="ADAL" clId="{EAC680AA-ACDF-4BB4-925A-D80AB76591C0}" dt="2019-05-13T18:30:05.274" v="261" actId="1076"/>
          <ac:grpSpMkLst>
            <pc:docMk/>
            <pc:sldMk cId="3195892432" sldId="570"/>
            <ac:grpSpMk id="7" creationId="{2C60F200-3415-466F-81B6-A0053F2F1C2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D9CDDDB-B493-4813-BA5B-F25DD0BAB6F6}" type="datetimeFigureOut">
              <a:rPr lang="en-US" smtClean="0"/>
              <a:t>6/30/2020</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1EFE40D-E08A-464F-96D6-CEB0B2DD69BC}" type="slidenum">
              <a:rPr lang="en-US" smtClean="0"/>
              <a:t>‹#›</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Segoe UI Light" pitchFamily="34" charset="0"/>
                <a:ea typeface="ＭＳ Ｐゴシック" charset="0"/>
                <a:cs typeface="ＭＳ Ｐゴシック" charset="0"/>
              </a:rPr>
              <a:t>Why this Slide:</a:t>
            </a:r>
          </a:p>
          <a:p>
            <a:pPr defTabSz="950141">
              <a:defRPr/>
            </a:pPr>
            <a:r>
              <a:rPr lang="en-US" sz="1400" dirty="0">
                <a:latin typeface="Segoe UI Light" pitchFamily="34" charset="0"/>
                <a:ea typeface="ＭＳ Ｐゴシック" charset="0"/>
                <a:cs typeface="ＭＳ Ｐゴシック" charset="0"/>
              </a:rPr>
              <a:t>It shows we have a very broad platform.  It about BOTH IaaS and PaaS, that these work together.  It shows that we continue to lead in world class IT capabilities and that there’s really nothing missing.</a:t>
            </a:r>
          </a:p>
          <a:p>
            <a:pPr lvl="0"/>
            <a:endParaRPr lang="en-US" sz="1400" b="1" dirty="0">
              <a:latin typeface="Segoe UI Light" pitchFamily="34" charset="0"/>
              <a:ea typeface="ＭＳ Ｐゴシック" charset="0"/>
              <a:cs typeface="ＭＳ Ｐゴシック" charset="0"/>
            </a:endParaRPr>
          </a:p>
          <a:p>
            <a:pPr lvl="0"/>
            <a:r>
              <a:rPr lang="en-US" sz="1400" b="1" dirty="0">
                <a:latin typeface="Segoe UI Light" pitchFamily="34" charset="0"/>
                <a:ea typeface="ＭＳ Ｐゴシック" charset="0"/>
                <a:cs typeface="ＭＳ Ｐゴシック" charset="0"/>
              </a:rPr>
              <a:t>Key Points:</a:t>
            </a:r>
          </a:p>
          <a:p>
            <a:pPr marL="174708" indent="-174708">
              <a:buFont typeface="Arial" panose="020B0604020202020204" pitchFamily="34" charset="0"/>
              <a:buChar char="•"/>
            </a:pPr>
            <a:r>
              <a:rPr lang="en-US" sz="1400" dirty="0">
                <a:latin typeface="Segoe UI Light" pitchFamily="34" charset="0"/>
                <a:ea typeface="ＭＳ Ｐゴシック" charset="0"/>
                <a:cs typeface="ＭＳ Ｐゴシック" charset="0"/>
              </a:rPr>
              <a:t>We have already seen how the Azure Platform is IaaS + Pass – but I want you to understand that this is a huge number of capabilities – IT building blocks if you will.</a:t>
            </a:r>
          </a:p>
          <a:p>
            <a:pPr marL="174708" indent="-174708">
              <a:buFont typeface="Arial" panose="020B0604020202020204" pitchFamily="34" charset="0"/>
              <a:buChar char="•"/>
            </a:pPr>
            <a:r>
              <a:rPr lang="en-US" sz="1400" dirty="0">
                <a:latin typeface="Segoe UI Light" pitchFamily="34" charset="0"/>
                <a:ea typeface="ＭＳ Ｐゴシック" charset="0"/>
                <a:cs typeface="ＭＳ Ｐゴシック" charset="0"/>
              </a:rPr>
              <a:t>Every one of these blocks you provision anytime, self-service anywhere in the world 24x7.  You pay for what you use, you can get more or less anytime and you can fully automate everything…</a:t>
            </a:r>
          </a:p>
          <a:p>
            <a:pPr marL="174708" indent="-174708">
              <a:buFont typeface="Arial" panose="020B0604020202020204" pitchFamily="34" charset="0"/>
              <a:buChar char="•"/>
            </a:pPr>
            <a:r>
              <a:rPr lang="en-US" sz="1400" dirty="0">
                <a:latin typeface="Segoe UI Light" pitchFamily="34" charset="0"/>
                <a:ea typeface="ＭＳ Ｐゴシック" charset="0"/>
                <a:cs typeface="ＭＳ Ｐゴシック" charset="0"/>
              </a:rPr>
              <a:t>DON’T spent too much time on this slide – you are going to DEMO (aren’t you!!!)…  DON’T go through each block…</a:t>
            </a:r>
          </a:p>
          <a:p>
            <a:pPr>
              <a:lnSpc>
                <a:spcPct val="107000"/>
              </a:lnSpc>
              <a:spcAft>
                <a:spcPts val="815"/>
              </a:spcAft>
            </a:pPr>
            <a:endParaRPr lang="en-US" sz="1400" dirty="0"/>
          </a:p>
          <a:p>
            <a:pPr>
              <a:lnSpc>
                <a:spcPct val="107000"/>
              </a:lnSpc>
              <a:spcAft>
                <a:spcPts val="815"/>
              </a:spcAft>
            </a:pPr>
            <a:r>
              <a:rPr lang="en-US" sz="1400" b="1" dirty="0"/>
              <a:t>Transition to NEXT Slide:</a:t>
            </a:r>
            <a:r>
              <a:rPr lang="en-US" sz="1400" dirty="0"/>
              <a:t>  Make the build go backwards to show JUST IaaS and then you will go to the demo to show it.</a:t>
            </a:r>
            <a:endParaRPr lang="en-US" dirty="0"/>
          </a:p>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1</a:t>
            </a:fld>
            <a:endParaRPr lang="en-US"/>
          </a:p>
        </p:txBody>
      </p:sp>
    </p:spTree>
    <p:extLst>
      <p:ext uri="{BB962C8B-B14F-4D97-AF65-F5344CB8AC3E}">
        <p14:creationId xmlns:p14="http://schemas.microsoft.com/office/powerpoint/2010/main" val="24440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73983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4267" r:id="rId4"/>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image" Target="../media/image19.pn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hyperlink" Target="https://www.google.com/url?sa=i&amp;rct=j&amp;q=&amp;esrc=s&amp;source=images&amp;cd=&amp;cad=rja&amp;uact=8&amp;ved=0ahUKEwijrpzbm9DNAhVU52MKHRcjAxMQjRwIBw&amp;url=https://azure.microsoft.com/en-gb/services/power-bi-embedded/&amp;psig=AFQjCNGAz6ASOEuOFwrvcGbgivFPur_t7w&amp;ust=1467392103935851" TargetMode="External"/><Relationship Id="rId50" Type="http://schemas.openxmlformats.org/officeDocument/2006/relationships/image" Target="../media/image47.png"/><Relationship Id="rId55" Type="http://schemas.openxmlformats.org/officeDocument/2006/relationships/image" Target="../media/image52.png"/><Relationship Id="rId63" Type="http://schemas.openxmlformats.org/officeDocument/2006/relationships/image" Target="../media/image60.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3" Type="http://schemas.openxmlformats.org/officeDocument/2006/relationships/image" Target="../media/image50.png"/><Relationship Id="rId58" Type="http://schemas.openxmlformats.org/officeDocument/2006/relationships/image" Target="../media/image55.png"/><Relationship Id="rId66" Type="http://schemas.microsoft.com/office/2007/relationships/hdphoto" Target="../media/hdphoto1.wdp"/><Relationship Id="rId5" Type="http://schemas.openxmlformats.org/officeDocument/2006/relationships/image" Target="../media/image3.png"/><Relationship Id="rId61" Type="http://schemas.openxmlformats.org/officeDocument/2006/relationships/image" Target="../media/image58.png"/><Relationship Id="rId19" Type="http://schemas.openxmlformats.org/officeDocument/2006/relationships/image" Target="../media/image1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5.png"/><Relationship Id="rId56" Type="http://schemas.openxmlformats.org/officeDocument/2006/relationships/image" Target="../media/image53.png"/><Relationship Id="rId64" Type="http://schemas.openxmlformats.org/officeDocument/2006/relationships/image" Target="../media/image61.png"/><Relationship Id="rId8" Type="http://schemas.openxmlformats.org/officeDocument/2006/relationships/image" Target="../media/image6.png"/><Relationship Id="rId51" Type="http://schemas.openxmlformats.org/officeDocument/2006/relationships/image" Target="../media/image48.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6.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1.png"/><Relationship Id="rId6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6.png"/><Relationship Id="rId57" Type="http://schemas.openxmlformats.org/officeDocument/2006/relationships/image" Target="../media/image54.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49.png"/><Relationship Id="rId60" Type="http://schemas.openxmlformats.org/officeDocument/2006/relationships/image" Target="../media/image57.png"/><Relationship Id="rId65" Type="http://schemas.openxmlformats.org/officeDocument/2006/relationships/image" Target="../media/image62.png"/><Relationship Id="rId4" Type="http://schemas.openxmlformats.org/officeDocument/2006/relationships/image" Target="../media/image2.png"/><Relationship Id="rId9"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602" y="-153"/>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875" y="92314"/>
            <a:ext cx="12115666" cy="471692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Platform Services</a:t>
            </a:r>
          </a:p>
        </p:txBody>
      </p:sp>
      <p:sp>
        <p:nvSpPr>
          <p:cNvPr id="87" name="Rectangle 86"/>
          <p:cNvSpPr/>
          <p:nvPr/>
        </p:nvSpPr>
        <p:spPr bwMode="auto">
          <a:xfrm>
            <a:off x="602" y="4589960"/>
            <a:ext cx="12436475" cy="2420721"/>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7875" y="4930870"/>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938263" y="4930870"/>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2611" y="5849407"/>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a:gradFill>
                  <a:gsLst>
                    <a:gs pos="0">
                      <a:srgbClr val="FFFFFF"/>
                    </a:gs>
                    <a:gs pos="100000">
                      <a:srgbClr val="FFFFFF"/>
                    </a:gs>
                  </a:gsLst>
                  <a:lin ang="5400000" scaled="0"/>
                </a:gradFill>
                <a:ea typeface="Segoe UI" pitchFamily="34" charset="0"/>
                <a:cs typeface="Segoe UI" pitchFamily="34" charset="0"/>
              </a:rPr>
              <a:t>Datacenter Infrastructure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59853" y="6292731"/>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65162" y="6292731"/>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70471" y="6292731"/>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71118" y="6292731"/>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576427" y="6292731"/>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381736" y="6292731"/>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187045" y="6292731"/>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992354" y="6292731"/>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797663" y="6292731"/>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02972" y="6292731"/>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08281" y="6292731"/>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13590" y="6292731"/>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18899" y="6292731"/>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24208" y="6292731"/>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50765" y="6292731"/>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54544" y="6292731"/>
            <a:ext cx="780290" cy="780290"/>
          </a:xfrm>
          <a:prstGeom prst="rect">
            <a:avLst/>
          </a:prstGeom>
        </p:spPr>
      </p:pic>
      <p:sp>
        <p:nvSpPr>
          <p:cNvPr id="41" name="Rectangle 40"/>
          <p:cNvSpPr/>
          <p:nvPr/>
        </p:nvSpPr>
        <p:spPr bwMode="auto">
          <a:xfrm>
            <a:off x="4422464" y="532204"/>
            <a:ext cx="2193137" cy="21849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Application Platform</a:t>
            </a:r>
          </a:p>
        </p:txBody>
      </p:sp>
      <p:grpSp>
        <p:nvGrpSpPr>
          <p:cNvPr id="137" name="Group 136"/>
          <p:cNvGrpSpPr/>
          <p:nvPr/>
        </p:nvGrpSpPr>
        <p:grpSpPr>
          <a:xfrm>
            <a:off x="4687644" y="1028128"/>
            <a:ext cx="1008542" cy="316971"/>
            <a:chOff x="5710243" y="2026656"/>
            <a:chExt cx="1008542" cy="316971"/>
          </a:xfrm>
        </p:grpSpPr>
        <p:sp>
          <p:nvSpPr>
            <p:cNvPr id="151" name="TextBox 150"/>
            <p:cNvSpPr txBox="1"/>
            <p:nvPr/>
          </p:nvSpPr>
          <p:spPr>
            <a:xfrm>
              <a:off x="6059629" y="2042521"/>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710243" y="2026656"/>
              <a:ext cx="286784" cy="286785"/>
            </a:xfrm>
            <a:prstGeom prst="rect">
              <a:avLst/>
            </a:prstGeom>
          </p:spPr>
        </p:pic>
      </p:grpSp>
      <p:grpSp>
        <p:nvGrpSpPr>
          <p:cNvPr id="138" name="Group 137"/>
          <p:cNvGrpSpPr/>
          <p:nvPr/>
        </p:nvGrpSpPr>
        <p:grpSpPr>
          <a:xfrm>
            <a:off x="5600417" y="993142"/>
            <a:ext cx="1016034" cy="291093"/>
            <a:chOff x="6623016" y="1991670"/>
            <a:chExt cx="1016034" cy="291093"/>
          </a:xfrm>
        </p:grpSpPr>
        <p:sp>
          <p:nvSpPr>
            <p:cNvPr id="153" name="TextBox 152"/>
            <p:cNvSpPr txBox="1"/>
            <p:nvPr/>
          </p:nvSpPr>
          <p:spPr>
            <a:xfrm>
              <a:off x="6979894" y="2017974"/>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623016" y="1991670"/>
              <a:ext cx="291092" cy="291093"/>
            </a:xfrm>
            <a:prstGeom prst="rect">
              <a:avLst/>
            </a:prstGeom>
          </p:spPr>
        </p:pic>
      </p:grpSp>
      <p:grpSp>
        <p:nvGrpSpPr>
          <p:cNvPr id="139" name="Group 138"/>
          <p:cNvGrpSpPr/>
          <p:nvPr/>
        </p:nvGrpSpPr>
        <p:grpSpPr>
          <a:xfrm>
            <a:off x="4736500" y="1550374"/>
            <a:ext cx="1018326" cy="294805"/>
            <a:chOff x="5759099" y="2548902"/>
            <a:chExt cx="1018326" cy="294805"/>
          </a:xfrm>
        </p:grpSpPr>
        <p:sp>
          <p:nvSpPr>
            <p:cNvPr id="157" name="TextBox 156"/>
            <p:cNvSpPr txBox="1"/>
            <p:nvPr/>
          </p:nvSpPr>
          <p:spPr>
            <a:xfrm>
              <a:off x="6118269" y="2568628"/>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759099" y="2548902"/>
              <a:ext cx="294804" cy="294805"/>
            </a:xfrm>
            <a:prstGeom prst="rect">
              <a:avLst/>
            </a:prstGeom>
          </p:spPr>
        </p:pic>
      </p:grpSp>
      <p:grpSp>
        <p:nvGrpSpPr>
          <p:cNvPr id="142" name="Group 141"/>
          <p:cNvGrpSpPr/>
          <p:nvPr/>
        </p:nvGrpSpPr>
        <p:grpSpPr>
          <a:xfrm>
            <a:off x="5608845" y="2013847"/>
            <a:ext cx="1003560" cy="328116"/>
            <a:chOff x="6631444" y="3012375"/>
            <a:chExt cx="1003560" cy="328116"/>
          </a:xfrm>
        </p:grpSpPr>
        <p:sp>
          <p:nvSpPr>
            <p:cNvPr id="161" name="TextBox 160"/>
            <p:cNvSpPr txBox="1"/>
            <p:nvPr/>
          </p:nvSpPr>
          <p:spPr>
            <a:xfrm>
              <a:off x="6975848" y="3039385"/>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631444" y="3012375"/>
              <a:ext cx="289263" cy="289263"/>
            </a:xfrm>
            <a:prstGeom prst="rect">
              <a:avLst/>
            </a:prstGeom>
          </p:spPr>
        </p:pic>
      </p:grpSp>
      <p:sp>
        <p:nvSpPr>
          <p:cNvPr id="71" name="Rectangle 70"/>
          <p:cNvSpPr/>
          <p:nvPr/>
        </p:nvSpPr>
        <p:spPr bwMode="auto">
          <a:xfrm>
            <a:off x="10439952" y="195306"/>
            <a:ext cx="1569938" cy="4606420"/>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300" b="1" kern="0" dirty="0">
                <a:solidFill>
                  <a:schemeClr val="bg1"/>
                </a:solidFill>
                <a:ea typeface="Segoe UI" pitchFamily="34" charset="0"/>
                <a:cs typeface="Segoe UI" pitchFamily="34" charset="0"/>
              </a:rPr>
              <a:t>Cloud</a:t>
            </a:r>
          </a:p>
        </p:txBody>
      </p:sp>
      <p:sp>
        <p:nvSpPr>
          <p:cNvPr id="206" name="TextBox 205"/>
          <p:cNvSpPr txBox="1"/>
          <p:nvPr/>
        </p:nvSpPr>
        <p:spPr>
          <a:xfrm>
            <a:off x="11045032" y="2310831"/>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697472" y="2254415"/>
            <a:ext cx="296408" cy="296408"/>
          </a:xfrm>
          <a:prstGeom prst="rect">
            <a:avLst/>
          </a:prstGeom>
        </p:spPr>
      </p:pic>
      <p:sp>
        <p:nvSpPr>
          <p:cNvPr id="208" name="TextBox 207"/>
          <p:cNvSpPr txBox="1"/>
          <p:nvPr/>
        </p:nvSpPr>
        <p:spPr>
          <a:xfrm>
            <a:off x="11053641" y="4318866"/>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707052" y="4288943"/>
            <a:ext cx="286828" cy="286828"/>
          </a:xfrm>
          <a:prstGeom prst="rect">
            <a:avLst/>
          </a:prstGeom>
        </p:spPr>
      </p:pic>
      <p:sp>
        <p:nvSpPr>
          <p:cNvPr id="210" name="TextBox 209"/>
          <p:cNvSpPr txBox="1"/>
          <p:nvPr/>
        </p:nvSpPr>
        <p:spPr>
          <a:xfrm>
            <a:off x="11060762" y="38285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211" name="Picture 210" descr="Site Recovery.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716639" y="3784086"/>
            <a:ext cx="285842" cy="285842"/>
          </a:xfrm>
          <a:prstGeom prst="rect">
            <a:avLst/>
          </a:prstGeom>
        </p:spPr>
      </p:pic>
      <p:sp>
        <p:nvSpPr>
          <p:cNvPr id="212" name="TextBox 211"/>
          <p:cNvSpPr txBox="1"/>
          <p:nvPr/>
        </p:nvSpPr>
        <p:spPr>
          <a:xfrm>
            <a:off x="11045517" y="3358602"/>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07697" y="3338544"/>
            <a:ext cx="286753" cy="286753"/>
          </a:xfrm>
          <a:prstGeom prst="rect">
            <a:avLst/>
          </a:prstGeom>
        </p:spPr>
      </p:pic>
      <p:sp>
        <p:nvSpPr>
          <p:cNvPr id="33" name="Rectangle 32"/>
          <p:cNvSpPr/>
          <p:nvPr/>
        </p:nvSpPr>
        <p:spPr bwMode="auto">
          <a:xfrm>
            <a:off x="6011602" y="4930460"/>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37" name="Rectangle 36"/>
          <p:cNvSpPr/>
          <p:nvPr/>
        </p:nvSpPr>
        <p:spPr bwMode="auto">
          <a:xfrm>
            <a:off x="6742874" y="532204"/>
            <a:ext cx="3539738" cy="133574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6923783" y="889774"/>
            <a:ext cx="1052323" cy="324187"/>
            <a:chOff x="8470741" y="3254791"/>
            <a:chExt cx="1052323" cy="324187"/>
          </a:xfrm>
        </p:grpSpPr>
        <p:sp>
          <p:nvSpPr>
            <p:cNvPr id="171" name="TextBox 170"/>
            <p:cNvSpPr txBox="1"/>
            <p:nvPr/>
          </p:nvSpPr>
          <p:spPr>
            <a:xfrm>
              <a:off x="8863908" y="327787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8470741" y="3254791"/>
              <a:ext cx="296809" cy="296809"/>
            </a:xfrm>
            <a:prstGeom prst="rect">
              <a:avLst/>
            </a:prstGeom>
          </p:spPr>
        </p:pic>
      </p:grpSp>
      <p:grpSp>
        <p:nvGrpSpPr>
          <p:cNvPr id="390" name="Group 389"/>
          <p:cNvGrpSpPr/>
          <p:nvPr/>
        </p:nvGrpSpPr>
        <p:grpSpPr>
          <a:xfrm>
            <a:off x="9045716" y="929682"/>
            <a:ext cx="993052" cy="352571"/>
            <a:chOff x="10592674" y="3294699"/>
            <a:chExt cx="993052" cy="352571"/>
          </a:xfrm>
        </p:grpSpPr>
        <p:sp>
          <p:nvSpPr>
            <p:cNvPr id="173" name="TextBox 172"/>
            <p:cNvSpPr txBox="1"/>
            <p:nvPr/>
          </p:nvSpPr>
          <p:spPr>
            <a:xfrm>
              <a:off x="10926570" y="334616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Cosmos DB</a:t>
              </a:r>
            </a:p>
          </p:txBody>
        </p:sp>
        <p:pic>
          <p:nvPicPr>
            <p:cNvPr id="174" name="Picture 17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0592674" y="3294699"/>
              <a:ext cx="290620" cy="290619"/>
            </a:xfrm>
            <a:prstGeom prst="rect">
              <a:avLst/>
            </a:prstGeom>
          </p:spPr>
        </p:pic>
      </p:grpSp>
      <p:grpSp>
        <p:nvGrpSpPr>
          <p:cNvPr id="391" name="Group 390"/>
          <p:cNvGrpSpPr/>
          <p:nvPr/>
        </p:nvGrpSpPr>
        <p:grpSpPr>
          <a:xfrm>
            <a:off x="8045777" y="1371601"/>
            <a:ext cx="979689" cy="332169"/>
            <a:chOff x="9523064" y="3736618"/>
            <a:chExt cx="979689" cy="332169"/>
          </a:xfrm>
        </p:grpSpPr>
        <p:sp>
          <p:nvSpPr>
            <p:cNvPr id="175" name="TextBox 174"/>
            <p:cNvSpPr txBox="1"/>
            <p:nvPr/>
          </p:nvSpPr>
          <p:spPr>
            <a:xfrm>
              <a:off x="9843597" y="373661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for Redis</a:t>
              </a:r>
            </a:p>
          </p:txBody>
        </p:sp>
        <p:pic>
          <p:nvPicPr>
            <p:cNvPr id="176" name="Picture 17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9523064" y="3779505"/>
              <a:ext cx="289282" cy="289282"/>
            </a:xfrm>
            <a:prstGeom prst="rect">
              <a:avLst/>
            </a:prstGeom>
          </p:spPr>
        </p:pic>
      </p:grpSp>
      <p:grpSp>
        <p:nvGrpSpPr>
          <p:cNvPr id="392" name="Group 391"/>
          <p:cNvGrpSpPr/>
          <p:nvPr/>
        </p:nvGrpSpPr>
        <p:grpSpPr>
          <a:xfrm>
            <a:off x="9559960" y="1410308"/>
            <a:ext cx="1011560" cy="324689"/>
            <a:chOff x="11106918" y="3775325"/>
            <a:chExt cx="1011560" cy="324689"/>
          </a:xfrm>
        </p:grpSpPr>
        <p:sp>
          <p:nvSpPr>
            <p:cNvPr id="177" name="TextBox 176"/>
            <p:cNvSpPr txBox="1"/>
            <p:nvPr/>
          </p:nvSpPr>
          <p:spPr>
            <a:xfrm>
              <a:off x="11459322" y="379890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11106918" y="3775325"/>
              <a:ext cx="293993" cy="293993"/>
            </a:xfrm>
            <a:prstGeom prst="rect">
              <a:avLst/>
            </a:prstGeom>
          </p:spPr>
        </p:pic>
      </p:grpSp>
      <p:grpSp>
        <p:nvGrpSpPr>
          <p:cNvPr id="393" name="Group 392"/>
          <p:cNvGrpSpPr/>
          <p:nvPr/>
        </p:nvGrpSpPr>
        <p:grpSpPr>
          <a:xfrm>
            <a:off x="8767152" y="1412176"/>
            <a:ext cx="1037278" cy="318561"/>
            <a:chOff x="10314110" y="3777193"/>
            <a:chExt cx="1037278" cy="318561"/>
          </a:xfrm>
        </p:grpSpPr>
        <p:sp>
          <p:nvSpPr>
            <p:cNvPr id="179" name="TextBox 178"/>
            <p:cNvSpPr txBox="1"/>
            <p:nvPr/>
          </p:nvSpPr>
          <p:spPr>
            <a:xfrm>
              <a:off x="10692232" y="379464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p:txBody>
        </p:sp>
        <p:pic>
          <p:nvPicPr>
            <p:cNvPr id="180" name="Picture 179" descr="Storage table.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0314110" y="3777193"/>
              <a:ext cx="288561" cy="288560"/>
            </a:xfrm>
            <a:prstGeom prst="rect">
              <a:avLst/>
            </a:prstGeom>
          </p:spPr>
        </p:pic>
      </p:grpSp>
      <p:grpSp>
        <p:nvGrpSpPr>
          <p:cNvPr id="389" name="Group 388"/>
          <p:cNvGrpSpPr/>
          <p:nvPr/>
        </p:nvGrpSpPr>
        <p:grpSpPr>
          <a:xfrm>
            <a:off x="8028919" y="916792"/>
            <a:ext cx="775023" cy="326076"/>
            <a:chOff x="9575877" y="3281809"/>
            <a:chExt cx="775023" cy="326076"/>
          </a:xfrm>
        </p:grpSpPr>
        <p:pic>
          <p:nvPicPr>
            <p:cNvPr id="17" name="Picture 16"/>
            <p:cNvPicPr>
              <a:picLocks noChangeAspect="1"/>
            </p:cNvPicPr>
            <p:nvPr/>
          </p:nvPicPr>
          <p:blipFill>
            <a:blip r:embed="rId17"/>
            <a:stretch>
              <a:fillRect/>
            </a:stretch>
          </p:blipFill>
          <p:spPr>
            <a:xfrm>
              <a:off x="9575877" y="3292053"/>
              <a:ext cx="320616" cy="290558"/>
            </a:xfrm>
            <a:prstGeom prst="rect">
              <a:avLst/>
            </a:prstGeom>
          </p:spPr>
        </p:pic>
        <p:sp>
          <p:nvSpPr>
            <p:cNvPr id="246" name="TextBox 245"/>
            <p:cNvSpPr txBox="1"/>
            <p:nvPr/>
          </p:nvSpPr>
          <p:spPr>
            <a:xfrm>
              <a:off x="9953087" y="3281809"/>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Synapse</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grpSp>
      <p:sp>
        <p:nvSpPr>
          <p:cNvPr id="9" name="Freeform 8"/>
          <p:cNvSpPr/>
          <p:nvPr/>
        </p:nvSpPr>
        <p:spPr bwMode="auto">
          <a:xfrm>
            <a:off x="11186705" y="2720539"/>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7" name="TextBox 196"/>
          <p:cNvSpPr txBox="1"/>
          <p:nvPr/>
        </p:nvSpPr>
        <p:spPr>
          <a:xfrm>
            <a:off x="11062374" y="78008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0701099" y="766052"/>
            <a:ext cx="310605" cy="667840"/>
            <a:chOff x="10740783" y="736599"/>
            <a:chExt cx="310605" cy="667839"/>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40783" y="736599"/>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4" name="Rectangle 23"/>
          <p:cNvSpPr/>
          <p:nvPr/>
        </p:nvSpPr>
        <p:spPr bwMode="auto">
          <a:xfrm>
            <a:off x="6072473" y="5231160"/>
            <a:ext cx="843562" cy="34618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6082198" y="5251801"/>
            <a:ext cx="267702" cy="267702"/>
          </a:xfrm>
          <a:prstGeom prst="rect">
            <a:avLst/>
          </a:prstGeom>
          <a:solidFill>
            <a:srgbClr val="0072C6"/>
          </a:solidFill>
        </p:spPr>
      </p:pic>
      <p:sp>
        <p:nvSpPr>
          <p:cNvPr id="27" name="Rectangle 26"/>
          <p:cNvSpPr/>
          <p:nvPr/>
        </p:nvSpPr>
        <p:spPr bwMode="auto">
          <a:xfrm>
            <a:off x="8562711" y="5275218"/>
            <a:ext cx="925510"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18288" rIns="0" bIns="91440"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8564935" y="5259772"/>
            <a:ext cx="251761" cy="251761"/>
          </a:xfrm>
          <a:prstGeom prst="rect">
            <a:avLst/>
          </a:prstGeom>
          <a:solidFill>
            <a:srgbClr val="0072C6"/>
          </a:solidFill>
        </p:spPr>
      </p:pic>
      <p:sp>
        <p:nvSpPr>
          <p:cNvPr id="25" name="Rectangle 24"/>
          <p:cNvSpPr/>
          <p:nvPr/>
        </p:nvSpPr>
        <p:spPr bwMode="auto">
          <a:xfrm>
            <a:off x="3021712" y="5284429"/>
            <a:ext cx="569842"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a:t>
            </a:r>
          </a:p>
        </p:txBody>
      </p:sp>
      <p:pic>
        <p:nvPicPr>
          <p:cNvPr id="232" name="Picture 231"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033370" y="5271155"/>
            <a:ext cx="247169" cy="247170"/>
          </a:xfrm>
          <a:prstGeom prst="rect">
            <a:avLst/>
          </a:prstGeom>
        </p:spPr>
      </p:pic>
      <p:sp>
        <p:nvSpPr>
          <p:cNvPr id="26" name="Rectangle 25"/>
          <p:cNvSpPr/>
          <p:nvPr/>
        </p:nvSpPr>
        <p:spPr bwMode="auto">
          <a:xfrm>
            <a:off x="4531845" y="5289354"/>
            <a:ext cx="571089"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Files</a:t>
            </a:r>
          </a:p>
        </p:txBody>
      </p:sp>
      <p:pic>
        <p:nvPicPr>
          <p:cNvPr id="233" name="Picture 232"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4543126" y="5276081"/>
            <a:ext cx="247169" cy="247170"/>
          </a:xfrm>
          <a:prstGeom prst="rect">
            <a:avLst/>
          </a:prstGeom>
        </p:spPr>
      </p:pic>
      <p:sp>
        <p:nvSpPr>
          <p:cNvPr id="61" name="Rectangle 60"/>
          <p:cNvSpPr/>
          <p:nvPr/>
        </p:nvSpPr>
        <p:spPr bwMode="auto">
          <a:xfrm>
            <a:off x="5176861" y="5284427"/>
            <a:ext cx="615430"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Disks</a:t>
            </a:r>
          </a:p>
        </p:txBody>
      </p:sp>
      <p:pic>
        <p:nvPicPr>
          <p:cNvPr id="234" name="Picture 233"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5180537" y="5271155"/>
            <a:ext cx="247169" cy="247170"/>
          </a:xfrm>
          <a:prstGeom prst="rect">
            <a:avLst/>
          </a:prstGeom>
        </p:spPr>
      </p:pic>
      <p:sp>
        <p:nvSpPr>
          <p:cNvPr id="43" name="Rectangle 42"/>
          <p:cNvSpPr/>
          <p:nvPr/>
        </p:nvSpPr>
        <p:spPr bwMode="auto">
          <a:xfrm>
            <a:off x="273828" y="5296256"/>
            <a:ext cx="1149786" cy="35606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250303" y="5281215"/>
            <a:ext cx="261581" cy="261582"/>
          </a:xfrm>
          <a:prstGeom prst="rect">
            <a:avLst/>
          </a:prstGeom>
          <a:ln>
            <a:noFill/>
          </a:ln>
        </p:spPr>
      </p:pic>
      <p:sp>
        <p:nvSpPr>
          <p:cNvPr id="236" name="TextBox 235"/>
          <p:cNvSpPr txBox="1"/>
          <p:nvPr/>
        </p:nvSpPr>
        <p:spPr>
          <a:xfrm>
            <a:off x="11062374" y="1231696"/>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23"/>
          <a:stretch>
            <a:fillRect/>
          </a:stretch>
        </p:blipFill>
        <p:spPr>
          <a:xfrm>
            <a:off x="10695453" y="1253262"/>
            <a:ext cx="245456" cy="317925"/>
          </a:xfrm>
          <a:prstGeom prst="rect">
            <a:avLst/>
          </a:prstGeom>
        </p:spPr>
      </p:pic>
      <p:sp>
        <p:nvSpPr>
          <p:cNvPr id="28" name="Rectangle 27"/>
          <p:cNvSpPr/>
          <p:nvPr/>
        </p:nvSpPr>
        <p:spPr bwMode="auto">
          <a:xfrm>
            <a:off x="9495794" y="5230828"/>
            <a:ext cx="921643"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9543599" y="5280589"/>
            <a:ext cx="210127" cy="210127"/>
          </a:xfrm>
          <a:prstGeom prst="rect">
            <a:avLst/>
          </a:prstGeom>
          <a:solidFill>
            <a:srgbClr val="0072C6"/>
          </a:solidFill>
        </p:spPr>
      </p:pic>
      <p:sp>
        <p:nvSpPr>
          <p:cNvPr id="247" name="Rectangle 246"/>
          <p:cNvSpPr/>
          <p:nvPr/>
        </p:nvSpPr>
        <p:spPr bwMode="auto">
          <a:xfrm>
            <a:off x="11373143" y="5230828"/>
            <a:ext cx="870398"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36576"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Gateway</a:t>
            </a:r>
          </a:p>
        </p:txBody>
      </p:sp>
      <p:sp>
        <p:nvSpPr>
          <p:cNvPr id="327" name="Freeform 326"/>
          <p:cNvSpPr/>
          <p:nvPr/>
        </p:nvSpPr>
        <p:spPr bwMode="auto">
          <a:xfrm rot="2700000">
            <a:off x="11423302" y="5291608"/>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29" name="TextBox 328"/>
          <p:cNvSpPr txBox="1"/>
          <p:nvPr/>
        </p:nvSpPr>
        <p:spPr>
          <a:xfrm>
            <a:off x="11057160" y="2795981"/>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Monitor</a:t>
            </a:r>
          </a:p>
        </p:txBody>
      </p:sp>
      <p:pic>
        <p:nvPicPr>
          <p:cNvPr id="330" name="Picture 329" descr="Operational Insight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10698990" y="2750675"/>
            <a:ext cx="280231" cy="280232"/>
          </a:xfrm>
          <a:prstGeom prst="rect">
            <a:avLst/>
          </a:prstGeom>
        </p:spPr>
      </p:pic>
      <p:sp>
        <p:nvSpPr>
          <p:cNvPr id="35" name="Rectangle 34"/>
          <p:cNvSpPr/>
          <p:nvPr/>
        </p:nvSpPr>
        <p:spPr bwMode="auto">
          <a:xfrm>
            <a:off x="2025006" y="2915212"/>
            <a:ext cx="2289675" cy="1673141"/>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 Services</a:t>
            </a:r>
          </a:p>
        </p:txBody>
      </p:sp>
      <p:grpSp>
        <p:nvGrpSpPr>
          <p:cNvPr id="344" name="Group 343"/>
          <p:cNvGrpSpPr/>
          <p:nvPr/>
        </p:nvGrpSpPr>
        <p:grpSpPr>
          <a:xfrm>
            <a:off x="5592672" y="1532909"/>
            <a:ext cx="1001364" cy="338014"/>
            <a:chOff x="6918739" y="2547997"/>
            <a:chExt cx="1001364" cy="338014"/>
          </a:xfrm>
        </p:grpSpPr>
        <p:sp>
          <p:nvSpPr>
            <p:cNvPr id="145" name="TextBox 144"/>
            <p:cNvSpPr txBox="1"/>
            <p:nvPr/>
          </p:nvSpPr>
          <p:spPr>
            <a:xfrm>
              <a:off x="7260947" y="2584905"/>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6918739" y="2547997"/>
              <a:ext cx="289802" cy="289802"/>
            </a:xfrm>
            <a:prstGeom prst="rect">
              <a:avLst/>
            </a:prstGeom>
          </p:spPr>
        </p:pic>
      </p:grpSp>
      <p:grpSp>
        <p:nvGrpSpPr>
          <p:cNvPr id="345" name="Group 344"/>
          <p:cNvGrpSpPr/>
          <p:nvPr/>
        </p:nvGrpSpPr>
        <p:grpSpPr>
          <a:xfrm>
            <a:off x="2245738" y="3969167"/>
            <a:ext cx="1027591" cy="339726"/>
            <a:chOff x="3553251" y="2567545"/>
            <a:chExt cx="1027591" cy="339726"/>
          </a:xfrm>
        </p:grpSpPr>
        <p:sp>
          <p:nvSpPr>
            <p:cNvPr id="147" name="TextBox 146"/>
            <p:cNvSpPr txBox="1"/>
            <p:nvPr/>
          </p:nvSpPr>
          <p:spPr>
            <a:xfrm>
              <a:off x="3921686" y="2606165"/>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Batch</a:t>
              </a:r>
            </a:p>
          </p:txBody>
        </p:sp>
        <p:pic>
          <p:nvPicPr>
            <p:cNvPr id="148" name="Picture 147"/>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553251" y="2567545"/>
              <a:ext cx="303536" cy="303536"/>
            </a:xfrm>
            <a:prstGeom prst="rect">
              <a:avLst/>
            </a:prstGeom>
          </p:spPr>
        </p:pic>
      </p:grpSp>
      <p:sp>
        <p:nvSpPr>
          <p:cNvPr id="349" name="TextBox 348"/>
          <p:cNvSpPr txBox="1"/>
          <p:nvPr/>
        </p:nvSpPr>
        <p:spPr>
          <a:xfrm>
            <a:off x="5081945" y="2047294"/>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4739894" y="2031106"/>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2" name="Rectangle 41"/>
          <p:cNvSpPr/>
          <p:nvPr/>
        </p:nvSpPr>
        <p:spPr bwMode="auto">
          <a:xfrm>
            <a:off x="4423202" y="2843241"/>
            <a:ext cx="2190056" cy="17739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4542997" y="3282151"/>
            <a:ext cx="1016238" cy="309095"/>
            <a:chOff x="9204452" y="1809539"/>
            <a:chExt cx="1016238" cy="309095"/>
          </a:xfrm>
        </p:grpSpPr>
        <p:sp>
          <p:nvSpPr>
            <p:cNvPr id="167" name="TextBox 166"/>
            <p:cNvSpPr txBox="1"/>
            <p:nvPr/>
          </p:nvSpPr>
          <p:spPr>
            <a:xfrm>
              <a:off x="9551307" y="1868609"/>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204452" y="1809539"/>
              <a:ext cx="290489" cy="290489"/>
            </a:xfrm>
            <a:prstGeom prst="rect">
              <a:avLst/>
            </a:prstGeom>
          </p:spPr>
        </p:pic>
      </p:grpSp>
      <p:grpSp>
        <p:nvGrpSpPr>
          <p:cNvPr id="363" name="Group 362"/>
          <p:cNvGrpSpPr/>
          <p:nvPr/>
        </p:nvGrpSpPr>
        <p:grpSpPr>
          <a:xfrm>
            <a:off x="4486004" y="4153250"/>
            <a:ext cx="1057781" cy="319392"/>
            <a:chOff x="9197460" y="2680638"/>
            <a:chExt cx="1057781" cy="319392"/>
          </a:xfrm>
        </p:grpSpPr>
        <p:sp>
          <p:nvSpPr>
            <p:cNvPr id="169" name="TextBox 168"/>
            <p:cNvSpPr txBox="1"/>
            <p:nvPr/>
          </p:nvSpPr>
          <p:spPr>
            <a:xfrm>
              <a:off x="9596085" y="269892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197460" y="2680638"/>
              <a:ext cx="292274" cy="292274"/>
            </a:xfrm>
            <a:prstGeom prst="rect">
              <a:avLst/>
            </a:prstGeom>
          </p:spPr>
        </p:pic>
      </p:grpSp>
      <p:sp>
        <p:nvSpPr>
          <p:cNvPr id="239" name="TextBox 238"/>
          <p:cNvSpPr txBox="1"/>
          <p:nvPr/>
        </p:nvSpPr>
        <p:spPr>
          <a:xfrm>
            <a:off x="4849551" y="3715529"/>
            <a:ext cx="560871" cy="257618"/>
          </a:xfrm>
          <a:prstGeom prst="rect">
            <a:avLst/>
          </a:prstGeom>
          <a:noFill/>
          <a:ln>
            <a:noFill/>
          </a:ln>
        </p:spPr>
        <p:txBody>
          <a:bodyPr wrap="none" lIns="0" tIns="27971" rIns="0" bIns="0" rtlCol="0" anchor="ctr">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DevOps</a:t>
            </a:r>
          </a:p>
        </p:txBody>
      </p:sp>
      <p:grpSp>
        <p:nvGrpSpPr>
          <p:cNvPr id="15" name="Group 14">
            <a:extLst>
              <a:ext uri="{FF2B5EF4-FFF2-40B4-BE49-F238E27FC236}">
                <a16:creationId xmlns:a16="http://schemas.microsoft.com/office/drawing/2014/main" id="{A2B5009D-A6D0-436B-8CF5-B0F334D2A006}"/>
              </a:ext>
            </a:extLst>
          </p:cNvPr>
          <p:cNvGrpSpPr/>
          <p:nvPr/>
        </p:nvGrpSpPr>
        <p:grpSpPr>
          <a:xfrm>
            <a:off x="1552465" y="5258981"/>
            <a:ext cx="1134628" cy="356066"/>
            <a:chOff x="1644365" y="5258981"/>
            <a:chExt cx="1134628" cy="356066"/>
          </a:xfrm>
        </p:grpSpPr>
        <p:sp>
          <p:nvSpPr>
            <p:cNvPr id="62" name="Rectangle 61"/>
            <p:cNvSpPr/>
            <p:nvPr/>
          </p:nvSpPr>
          <p:spPr bwMode="auto">
            <a:xfrm>
              <a:off x="1644365" y="5258981"/>
              <a:ext cx="1134628" cy="35606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 and Azure Kubernetes</a:t>
              </a:r>
            </a:p>
          </p:txBody>
        </p:sp>
        <p:grpSp>
          <p:nvGrpSpPr>
            <p:cNvPr id="412" name="Group 411"/>
            <p:cNvGrpSpPr/>
            <p:nvPr/>
          </p:nvGrpSpPr>
          <p:grpSpPr>
            <a:xfrm>
              <a:off x="1693312" y="5326871"/>
              <a:ext cx="221053" cy="170255"/>
              <a:chOff x="729660" y="5278576"/>
              <a:chExt cx="294653" cy="226942"/>
            </a:xfrm>
          </p:grpSpPr>
          <p:grpSp>
            <p:nvGrpSpPr>
              <p:cNvPr id="402" name="Group 401"/>
              <p:cNvGrpSpPr/>
              <p:nvPr/>
            </p:nvGrpSpPr>
            <p:grpSpPr>
              <a:xfrm>
                <a:off x="748309" y="5298113"/>
                <a:ext cx="97032" cy="104038"/>
                <a:chOff x="-760416" y="3893954"/>
                <a:chExt cx="291844" cy="312914"/>
              </a:xfrm>
              <a:solidFill>
                <a:schemeClr val="bg1"/>
              </a:solidFill>
            </p:grpSpPr>
            <p:sp>
              <p:nvSpPr>
                <p:cNvPr id="397" name="Diamond 396"/>
                <p:cNvSpPr/>
                <p:nvPr/>
              </p:nvSpPr>
              <p:spPr bwMode="auto">
                <a:xfrm rot="19690132">
                  <a:off x="-760416" y="3960080"/>
                  <a:ext cx="148049"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622514" y="3960220"/>
                  <a:ext cx="153942"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691931" y="3848129"/>
                  <a:ext cx="153937" cy="245588"/>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729660" y="5278576"/>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893156" y="5298645"/>
                <a:ext cx="97032" cy="104036"/>
                <a:chOff x="-760425" y="3893952"/>
                <a:chExt cx="291846" cy="312908"/>
              </a:xfrm>
              <a:solidFill>
                <a:schemeClr val="bg1"/>
              </a:solidFill>
            </p:grpSpPr>
            <p:sp>
              <p:nvSpPr>
                <p:cNvPr id="405" name="Diamond 404"/>
                <p:cNvSpPr/>
                <p:nvPr/>
              </p:nvSpPr>
              <p:spPr bwMode="auto">
                <a:xfrm rot="19690132">
                  <a:off x="-760425" y="3960082"/>
                  <a:ext cx="148050" cy="245583"/>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622522" y="3960219"/>
                  <a:ext cx="153943" cy="246641"/>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691939" y="3848130"/>
                  <a:ext cx="153939" cy="245584"/>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824684" y="5380088"/>
                <a:ext cx="97033" cy="104039"/>
                <a:chOff x="-760434" y="3893946"/>
                <a:chExt cx="291848" cy="312918"/>
              </a:xfrm>
              <a:solidFill>
                <a:schemeClr val="bg1"/>
              </a:solidFill>
            </p:grpSpPr>
            <p:sp>
              <p:nvSpPr>
                <p:cNvPr id="409" name="Diamond 408"/>
                <p:cNvSpPr/>
                <p:nvPr/>
              </p:nvSpPr>
              <p:spPr bwMode="auto">
                <a:xfrm rot="19690132">
                  <a:off x="-760434" y="3960080"/>
                  <a:ext cx="148051"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622530" y="3960220"/>
                  <a:ext cx="153944" cy="246644"/>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691967" y="3848126"/>
                  <a:ext cx="153944" cy="245583"/>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sp>
        <p:nvSpPr>
          <p:cNvPr id="30" name="Rectangle 29"/>
          <p:cNvSpPr/>
          <p:nvPr/>
        </p:nvSpPr>
        <p:spPr bwMode="auto">
          <a:xfrm>
            <a:off x="7811715" y="5284096"/>
            <a:ext cx="691304"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7861327" y="5279820"/>
            <a:ext cx="211665" cy="211665"/>
          </a:xfrm>
          <a:prstGeom prst="rect">
            <a:avLst/>
          </a:prstGeom>
          <a:solidFill>
            <a:srgbClr val="0072C6"/>
          </a:solidFill>
        </p:spPr>
      </p:pic>
      <p:sp>
        <p:nvSpPr>
          <p:cNvPr id="34" name="Rectangle 33"/>
          <p:cNvSpPr/>
          <p:nvPr/>
        </p:nvSpPr>
        <p:spPr bwMode="auto">
          <a:xfrm>
            <a:off x="10458851" y="5230828"/>
            <a:ext cx="870398" cy="3464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0461236" y="5264905"/>
            <a:ext cx="241495" cy="241495"/>
          </a:xfrm>
          <a:prstGeom prst="rect">
            <a:avLst/>
          </a:prstGeom>
          <a:solidFill>
            <a:srgbClr val="0072C6"/>
          </a:solidFill>
        </p:spPr>
      </p:pic>
      <p:sp>
        <p:nvSpPr>
          <p:cNvPr id="29" name="Rectangle 28"/>
          <p:cNvSpPr/>
          <p:nvPr/>
        </p:nvSpPr>
        <p:spPr bwMode="auto">
          <a:xfrm>
            <a:off x="6949673" y="5231160"/>
            <a:ext cx="829620" cy="34618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6989271" y="5266231"/>
            <a:ext cx="238842" cy="238842"/>
          </a:xfrm>
          <a:prstGeom prst="rect">
            <a:avLst/>
          </a:prstGeom>
          <a:solidFill>
            <a:srgbClr val="0072C6"/>
          </a:solidFill>
        </p:spPr>
      </p:pic>
      <p:sp>
        <p:nvSpPr>
          <p:cNvPr id="244" name="TextBox 243"/>
          <p:cNvSpPr txBox="1"/>
          <p:nvPr/>
        </p:nvSpPr>
        <p:spPr>
          <a:xfrm>
            <a:off x="11037815" y="1820544"/>
            <a:ext cx="659156" cy="302667"/>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Domain Services </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45" name="Picture 244"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669129" y="1729724"/>
            <a:ext cx="298103" cy="298102"/>
          </a:xfrm>
          <a:prstGeom prst="rect">
            <a:avLst/>
          </a:prstGeom>
        </p:spPr>
      </p:pic>
      <p:sp>
        <p:nvSpPr>
          <p:cNvPr id="39" name="Rectangle 38"/>
          <p:cNvSpPr/>
          <p:nvPr/>
        </p:nvSpPr>
        <p:spPr bwMode="auto">
          <a:xfrm>
            <a:off x="6737951" y="2732088"/>
            <a:ext cx="3544295" cy="187153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Analytics &amp; IoT</a:t>
            </a:r>
          </a:p>
        </p:txBody>
      </p:sp>
      <p:grpSp>
        <p:nvGrpSpPr>
          <p:cNvPr id="381" name="Group 380"/>
          <p:cNvGrpSpPr/>
          <p:nvPr/>
        </p:nvGrpSpPr>
        <p:grpSpPr>
          <a:xfrm>
            <a:off x="6987800" y="3129255"/>
            <a:ext cx="1011681" cy="347362"/>
            <a:chOff x="6105768" y="3646317"/>
            <a:chExt cx="1011681" cy="347362"/>
          </a:xfrm>
        </p:grpSpPr>
        <p:sp>
          <p:nvSpPr>
            <p:cNvPr id="181" name="TextBox 180"/>
            <p:cNvSpPr txBox="1"/>
            <p:nvPr/>
          </p:nvSpPr>
          <p:spPr>
            <a:xfrm>
              <a:off x="6458293" y="369257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182" name="Picture 18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6105768" y="3646317"/>
              <a:ext cx="296813" cy="296813"/>
            </a:xfrm>
            <a:prstGeom prst="rect">
              <a:avLst/>
            </a:prstGeom>
          </p:spPr>
        </p:pic>
      </p:grpSp>
      <p:grpSp>
        <p:nvGrpSpPr>
          <p:cNvPr id="382" name="Group 381"/>
          <p:cNvGrpSpPr/>
          <p:nvPr/>
        </p:nvGrpSpPr>
        <p:grpSpPr>
          <a:xfrm>
            <a:off x="8114677" y="3152375"/>
            <a:ext cx="951185" cy="301105"/>
            <a:chOff x="7232645" y="3669437"/>
            <a:chExt cx="951185" cy="301105"/>
          </a:xfrm>
        </p:grpSpPr>
        <p:sp>
          <p:nvSpPr>
            <p:cNvPr id="183" name="TextBox 182"/>
            <p:cNvSpPr txBox="1"/>
            <p:nvPr/>
          </p:nvSpPr>
          <p:spPr>
            <a:xfrm>
              <a:off x="7524674" y="36694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7232645" y="3690593"/>
              <a:ext cx="248544" cy="248544"/>
            </a:xfrm>
            <a:prstGeom prst="rect">
              <a:avLst/>
            </a:prstGeom>
          </p:spPr>
        </p:pic>
      </p:grpSp>
      <p:grpSp>
        <p:nvGrpSpPr>
          <p:cNvPr id="7" name="Group 6"/>
          <p:cNvGrpSpPr/>
          <p:nvPr/>
        </p:nvGrpSpPr>
        <p:grpSpPr>
          <a:xfrm>
            <a:off x="9140913" y="3139845"/>
            <a:ext cx="1023498" cy="381983"/>
            <a:chOff x="9140310" y="3216198"/>
            <a:chExt cx="1023498" cy="381983"/>
          </a:xfrm>
        </p:grpSpPr>
        <p:sp>
          <p:nvSpPr>
            <p:cNvPr id="185" name="TextBox 184"/>
            <p:cNvSpPr txBox="1"/>
            <p:nvPr/>
          </p:nvSpPr>
          <p:spPr>
            <a:xfrm>
              <a:off x="9504652" y="32970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 Analytics</a:t>
              </a:r>
            </a:p>
          </p:txBody>
        </p:sp>
        <p:pic>
          <p:nvPicPr>
            <p:cNvPr id="186" name="Picture 18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140310" y="3216198"/>
              <a:ext cx="310547" cy="310546"/>
            </a:xfrm>
            <a:prstGeom prst="rect">
              <a:avLst/>
            </a:prstGeom>
          </p:spPr>
        </p:pic>
      </p:grpSp>
      <p:grpSp>
        <p:nvGrpSpPr>
          <p:cNvPr id="14" name="Group 13"/>
          <p:cNvGrpSpPr/>
          <p:nvPr/>
        </p:nvGrpSpPr>
        <p:grpSpPr>
          <a:xfrm>
            <a:off x="8573555" y="4060780"/>
            <a:ext cx="1002965" cy="334571"/>
            <a:chOff x="8315777" y="4194283"/>
            <a:chExt cx="1002965" cy="334571"/>
          </a:xfrm>
        </p:grpSpPr>
        <p:sp>
          <p:nvSpPr>
            <p:cNvPr id="187" name="TextBox 186"/>
            <p:cNvSpPr txBox="1"/>
            <p:nvPr/>
          </p:nvSpPr>
          <p:spPr>
            <a:xfrm>
              <a:off x="8659586" y="422774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8315777" y="4194283"/>
              <a:ext cx="302121" cy="302121"/>
            </a:xfrm>
            <a:prstGeom prst="rect">
              <a:avLst/>
            </a:prstGeom>
          </p:spPr>
        </p:pic>
      </p:grpSp>
      <p:grpSp>
        <p:nvGrpSpPr>
          <p:cNvPr id="385" name="Group 384"/>
          <p:cNvGrpSpPr/>
          <p:nvPr/>
        </p:nvGrpSpPr>
        <p:grpSpPr>
          <a:xfrm>
            <a:off x="7727905" y="4089194"/>
            <a:ext cx="1005670" cy="327678"/>
            <a:chOff x="6588698" y="4663406"/>
            <a:chExt cx="1005670" cy="327678"/>
          </a:xfrm>
        </p:grpSpPr>
        <p:sp>
          <p:nvSpPr>
            <p:cNvPr id="189" name="TextBox 188"/>
            <p:cNvSpPr txBox="1"/>
            <p:nvPr/>
          </p:nvSpPr>
          <p:spPr>
            <a:xfrm>
              <a:off x="6935212" y="46899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6588698" y="4663406"/>
              <a:ext cx="296417" cy="296417"/>
            </a:xfrm>
            <a:prstGeom prst="rect">
              <a:avLst/>
            </a:prstGeom>
          </p:spPr>
        </p:pic>
      </p:grpSp>
      <p:sp>
        <p:nvSpPr>
          <p:cNvPr id="251" name="TextBox 250"/>
          <p:cNvSpPr txBox="1"/>
          <p:nvPr/>
        </p:nvSpPr>
        <p:spPr>
          <a:xfrm>
            <a:off x="8407314" y="358703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Lake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 Service</a:t>
            </a:r>
          </a:p>
        </p:txBody>
      </p:sp>
      <p:grpSp>
        <p:nvGrpSpPr>
          <p:cNvPr id="255" name="Group 254"/>
          <p:cNvGrpSpPr/>
          <p:nvPr/>
        </p:nvGrpSpPr>
        <p:grpSpPr>
          <a:xfrm>
            <a:off x="6867125" y="4074625"/>
            <a:ext cx="737589" cy="366384"/>
            <a:chOff x="6514097" y="4074778"/>
            <a:chExt cx="737589" cy="366384"/>
          </a:xfrm>
        </p:grpSpPr>
        <p:pic>
          <p:nvPicPr>
            <p:cNvPr id="6" name="Picture 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514097" y="4074778"/>
              <a:ext cx="309231" cy="309231"/>
            </a:xfrm>
            <a:prstGeom prst="rect">
              <a:avLst/>
            </a:prstGeom>
          </p:spPr>
        </p:pic>
        <p:sp>
          <p:nvSpPr>
            <p:cNvPr id="248" name="TextBox 247"/>
            <p:cNvSpPr txBox="1"/>
            <p:nvPr/>
          </p:nvSpPr>
          <p:spPr>
            <a:xfrm>
              <a:off x="6884835" y="4126981"/>
              <a:ext cx="366851" cy="314181"/>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IoT</a:t>
              </a: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259" name="Group 258"/>
          <p:cNvGrpSpPr/>
          <p:nvPr/>
        </p:nvGrpSpPr>
        <p:grpSpPr>
          <a:xfrm>
            <a:off x="7084956" y="3545180"/>
            <a:ext cx="856129" cy="349612"/>
            <a:chOff x="7055778" y="3545333"/>
            <a:chExt cx="856129" cy="349612"/>
          </a:xfrm>
        </p:grpSpPr>
        <p:sp>
          <p:nvSpPr>
            <p:cNvPr id="260" name="TextBox 259"/>
            <p:cNvSpPr txBox="1"/>
            <p:nvPr/>
          </p:nvSpPr>
          <p:spPr>
            <a:xfrm>
              <a:off x="7453378" y="3593840"/>
              <a:ext cx="458529"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261" name="Picture 260"/>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055778" y="3545333"/>
              <a:ext cx="325042" cy="325042"/>
            </a:xfrm>
            <a:prstGeom prst="rect">
              <a:avLst/>
            </a:prstGeom>
          </p:spPr>
        </p:pic>
      </p:grpSp>
      <p:sp>
        <p:nvSpPr>
          <p:cNvPr id="75" name="Rectangle 74"/>
          <p:cNvSpPr/>
          <p:nvPr/>
        </p:nvSpPr>
        <p:spPr bwMode="auto">
          <a:xfrm>
            <a:off x="355726" y="195305"/>
            <a:ext cx="1547714" cy="4606421"/>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chemeClr val="bg1"/>
                </a:solidFill>
                <a:ea typeface="Segoe UI" pitchFamily="34" charset="0"/>
                <a:cs typeface="Segoe UI" pitchFamily="34" charset="0"/>
              </a:rPr>
              <a:t>Security &amp; Management</a:t>
            </a:r>
          </a:p>
        </p:txBody>
      </p:sp>
      <p:sp>
        <p:nvSpPr>
          <p:cNvPr id="193" name="TextBox 192"/>
          <p:cNvSpPr txBox="1"/>
          <p:nvPr/>
        </p:nvSpPr>
        <p:spPr>
          <a:xfrm>
            <a:off x="903018" y="153399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560032" y="1513668"/>
            <a:ext cx="298103" cy="298102"/>
          </a:xfrm>
          <a:prstGeom prst="rect">
            <a:avLst/>
          </a:prstGeom>
        </p:spPr>
      </p:pic>
      <p:sp>
        <p:nvSpPr>
          <p:cNvPr id="195" name="TextBox 194"/>
          <p:cNvSpPr txBox="1"/>
          <p:nvPr/>
        </p:nvSpPr>
        <p:spPr>
          <a:xfrm>
            <a:off x="903018" y="23530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560032" y="2343119"/>
            <a:ext cx="288019" cy="288019"/>
          </a:xfrm>
          <a:prstGeom prst="rect">
            <a:avLst/>
          </a:prstGeom>
        </p:spPr>
      </p:pic>
      <p:sp>
        <p:nvSpPr>
          <p:cNvPr id="198" name="TextBox 197"/>
          <p:cNvSpPr txBox="1"/>
          <p:nvPr/>
        </p:nvSpPr>
        <p:spPr>
          <a:xfrm>
            <a:off x="903018" y="2768121"/>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560032" y="2732088"/>
            <a:ext cx="289607" cy="289607"/>
          </a:xfrm>
          <a:prstGeom prst="rect">
            <a:avLst/>
          </a:prstGeom>
        </p:spPr>
      </p:pic>
      <p:sp>
        <p:nvSpPr>
          <p:cNvPr id="200" name="TextBox 199"/>
          <p:cNvSpPr txBox="1"/>
          <p:nvPr/>
        </p:nvSpPr>
        <p:spPr>
          <a:xfrm>
            <a:off x="903018" y="122796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portal</a:t>
            </a:r>
          </a:p>
        </p:txBody>
      </p:sp>
      <p:pic>
        <p:nvPicPr>
          <p:cNvPr id="201" name="Picture 200" descr="Azure subscrip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560032" y="1127965"/>
            <a:ext cx="286236" cy="286236"/>
          </a:xfrm>
          <a:prstGeom prst="rect">
            <a:avLst/>
          </a:prstGeom>
        </p:spPr>
      </p:pic>
      <p:sp>
        <p:nvSpPr>
          <p:cNvPr id="204" name="TextBox 203"/>
          <p:cNvSpPr txBox="1"/>
          <p:nvPr/>
        </p:nvSpPr>
        <p:spPr>
          <a:xfrm>
            <a:off x="903018" y="321438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591111" y="3155052"/>
            <a:ext cx="235263" cy="261402"/>
          </a:xfrm>
          <a:prstGeom prst="rect">
            <a:avLst/>
          </a:prstGeom>
        </p:spPr>
      </p:pic>
      <p:sp>
        <p:nvSpPr>
          <p:cNvPr id="230" name="TextBox 229"/>
          <p:cNvSpPr txBox="1"/>
          <p:nvPr/>
        </p:nvSpPr>
        <p:spPr>
          <a:xfrm>
            <a:off x="903018" y="356771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91111" y="3532803"/>
            <a:ext cx="291303" cy="291303"/>
          </a:xfrm>
          <a:prstGeom prst="rect">
            <a:avLst/>
          </a:prstGeom>
        </p:spPr>
      </p:pic>
      <p:pic>
        <p:nvPicPr>
          <p:cNvPr id="413" name="Picture 412"/>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591111" y="4001947"/>
            <a:ext cx="252028" cy="252028"/>
          </a:xfrm>
          <a:prstGeom prst="rect">
            <a:avLst/>
          </a:prstGeom>
        </p:spPr>
      </p:pic>
      <p:sp>
        <p:nvSpPr>
          <p:cNvPr id="414" name="TextBox 413"/>
          <p:cNvSpPr txBox="1"/>
          <p:nvPr/>
        </p:nvSpPr>
        <p:spPr>
          <a:xfrm>
            <a:off x="921217" y="40508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p:txBody>
      </p:sp>
      <p:sp>
        <p:nvSpPr>
          <p:cNvPr id="257" name="TextBox 256"/>
          <p:cNvSpPr txBox="1"/>
          <p:nvPr/>
        </p:nvSpPr>
        <p:spPr>
          <a:xfrm>
            <a:off x="903018" y="1924410"/>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258" name="Picture 257"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560032" y="1904085"/>
            <a:ext cx="298103" cy="298102"/>
          </a:xfrm>
          <a:prstGeom prst="rect">
            <a:avLst/>
          </a:prstGeom>
        </p:spPr>
      </p:pic>
      <p:sp>
        <p:nvSpPr>
          <p:cNvPr id="264" name="TextBox 263"/>
          <p:cNvSpPr txBox="1"/>
          <p:nvPr/>
        </p:nvSpPr>
        <p:spPr>
          <a:xfrm>
            <a:off x="6047820" y="3715529"/>
            <a:ext cx="541197" cy="250025"/>
          </a:xfrm>
          <a:prstGeom prst="rect">
            <a:avLst/>
          </a:prstGeom>
          <a:noFill/>
          <a:ln>
            <a:noFill/>
          </a:ln>
        </p:spPr>
        <p:txBody>
          <a:bodyPr wrap="none" lIns="0" tIns="27971" rIns="0" bIns="0" rtlCol="0" anchor="ctr">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Xamarin</a:t>
            </a:r>
          </a:p>
        </p:txBody>
      </p:sp>
      <p:pic>
        <p:nvPicPr>
          <p:cNvPr id="252" name="Picture 251"/>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5599730" y="3678074"/>
            <a:ext cx="418091" cy="418091"/>
          </a:xfrm>
          <a:prstGeom prst="rect">
            <a:avLst/>
          </a:prstGeom>
        </p:spPr>
      </p:pic>
      <p:sp>
        <p:nvSpPr>
          <p:cNvPr id="265" name="TextBox 264"/>
          <p:cNvSpPr txBox="1"/>
          <p:nvPr/>
        </p:nvSpPr>
        <p:spPr>
          <a:xfrm>
            <a:off x="6039242" y="4136271"/>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 Center</a:t>
            </a:r>
          </a:p>
        </p:txBody>
      </p:sp>
      <p:pic>
        <p:nvPicPr>
          <p:cNvPr id="2052" name="Picture 4" descr="https://azure.microsoft.com/svghandler/power-bi-embedded?width=600&amp;height=315">
            <a:hlinkClick r:id="rId47"/>
          </p:cNvPr>
          <p:cNvPicPr>
            <a:picLocks noChangeAspect="1" noChangeArrowheads="1"/>
          </p:cNvPicPr>
          <p:nvPr/>
        </p:nvPicPr>
        <p:blipFill>
          <a:blip r:embed="rId48" cstate="print">
            <a:biLevel thresh="25000"/>
            <a:extLst>
              <a:ext uri="{28A0092B-C50C-407E-A947-70E740481C1C}">
                <a14:useLocalDpi xmlns:a14="http://schemas.microsoft.com/office/drawing/2010/main" val="0"/>
              </a:ext>
            </a:extLst>
          </a:blip>
          <a:srcRect/>
          <a:stretch>
            <a:fillRect/>
          </a:stretch>
        </p:blipFill>
        <p:spPr bwMode="auto">
          <a:xfrm>
            <a:off x="9201111" y="4065809"/>
            <a:ext cx="592900" cy="311272"/>
          </a:xfrm>
          <a:prstGeom prst="rect">
            <a:avLst/>
          </a:prstGeom>
          <a:noFill/>
          <a:extLst>
            <a:ext uri="{909E8E84-426E-40DD-AFC4-6F175D3DCCD1}">
              <a14:hiddenFill xmlns:a14="http://schemas.microsoft.com/office/drawing/2010/main">
                <a:solidFill>
                  <a:srgbClr val="FFFFFF"/>
                </a:solidFill>
              </a14:hiddenFill>
            </a:ext>
          </a:extLst>
        </p:spPr>
      </p:pic>
      <p:sp>
        <p:nvSpPr>
          <p:cNvPr id="267" name="TextBox 266"/>
          <p:cNvSpPr txBox="1"/>
          <p:nvPr/>
        </p:nvSpPr>
        <p:spPr>
          <a:xfrm>
            <a:off x="9726992" y="4082922"/>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Power BI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Embedded</a:t>
            </a:r>
          </a:p>
        </p:txBody>
      </p:sp>
      <p:sp>
        <p:nvSpPr>
          <p:cNvPr id="276" name="Down Arrow 275"/>
          <p:cNvSpPr/>
          <p:nvPr/>
        </p:nvSpPr>
        <p:spPr bwMode="auto">
          <a:xfrm rot="16200000">
            <a:off x="7176430" y="3713022"/>
            <a:ext cx="71376" cy="111044"/>
          </a:xfrm>
          <a:prstGeom prst="downArrow">
            <a:avLst>
              <a:gd name="adj1" fmla="val 32235"/>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pic>
        <p:nvPicPr>
          <p:cNvPr id="281" name="Picture 280"/>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6916030" y="1413701"/>
            <a:ext cx="267771" cy="267771"/>
          </a:xfrm>
          <a:prstGeom prst="rect">
            <a:avLst/>
          </a:prstGeom>
        </p:spPr>
      </p:pic>
      <p:sp>
        <p:nvSpPr>
          <p:cNvPr id="282" name="TextBox 281"/>
          <p:cNvSpPr txBox="1"/>
          <p:nvPr/>
        </p:nvSpPr>
        <p:spPr>
          <a:xfrm>
            <a:off x="7253945" y="142126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Server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Stretch Database</a:t>
            </a:r>
          </a:p>
        </p:txBody>
      </p:sp>
      <p:pic>
        <p:nvPicPr>
          <p:cNvPr id="286" name="Picture 285"/>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5646464" y="3283036"/>
            <a:ext cx="308210" cy="308210"/>
          </a:xfrm>
          <a:prstGeom prst="rect">
            <a:avLst/>
          </a:prstGeom>
        </p:spPr>
      </p:pic>
      <p:sp>
        <p:nvSpPr>
          <p:cNvPr id="287" name="TextBox 286"/>
          <p:cNvSpPr txBox="1"/>
          <p:nvPr/>
        </p:nvSpPr>
        <p:spPr>
          <a:xfrm>
            <a:off x="6024991" y="3297829"/>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sp>
        <p:nvSpPr>
          <p:cNvPr id="288" name="TextBox 287"/>
          <p:cNvSpPr txBox="1"/>
          <p:nvPr/>
        </p:nvSpPr>
        <p:spPr>
          <a:xfrm>
            <a:off x="5775896" y="2425833"/>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Functions</a:t>
            </a:r>
          </a:p>
        </p:txBody>
      </p:sp>
      <p:sp>
        <p:nvSpPr>
          <p:cNvPr id="289" name="Rectangle 288"/>
          <p:cNvSpPr/>
          <p:nvPr/>
        </p:nvSpPr>
        <p:spPr bwMode="auto">
          <a:xfrm>
            <a:off x="6747589" y="1982298"/>
            <a:ext cx="3545532" cy="6147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Intelligence</a:t>
            </a:r>
          </a:p>
        </p:txBody>
      </p:sp>
      <p:pic>
        <p:nvPicPr>
          <p:cNvPr id="64" name="Picture 6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868462" y="2235618"/>
            <a:ext cx="345173" cy="345173"/>
          </a:xfrm>
          <a:prstGeom prst="rect">
            <a:avLst/>
          </a:prstGeom>
        </p:spPr>
      </p:pic>
      <p:sp>
        <p:nvSpPr>
          <p:cNvPr id="290" name="TextBox 289"/>
          <p:cNvSpPr txBox="1"/>
          <p:nvPr/>
        </p:nvSpPr>
        <p:spPr>
          <a:xfrm>
            <a:off x="7296810" y="236694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Cognitive Services</a:t>
            </a:r>
          </a:p>
        </p:txBody>
      </p:sp>
      <p:pic>
        <p:nvPicPr>
          <p:cNvPr id="65" name="Picture 64"/>
          <p:cNvPicPr>
            <a:picLocks noChangeAspect="1"/>
          </p:cNvPicPr>
          <p:nvPr/>
        </p:nvPicPr>
        <p:blipFill>
          <a:blip r:embed="rId52" cstate="print">
            <a:clrChange>
              <a:clrFrom>
                <a:srgbClr val="0078D7"/>
              </a:clrFrom>
              <a:clrTo>
                <a:srgbClr val="0078D7">
                  <a:alpha val="0"/>
                </a:srgbClr>
              </a:clrTo>
            </a:clrChange>
            <a:extLst>
              <a:ext uri="{28A0092B-C50C-407E-A947-70E740481C1C}">
                <a14:useLocalDpi xmlns:a14="http://schemas.microsoft.com/office/drawing/2010/main" val="0"/>
              </a:ext>
            </a:extLst>
          </a:blip>
          <a:stretch>
            <a:fillRect/>
          </a:stretch>
        </p:blipFill>
        <p:spPr>
          <a:xfrm flipH="1">
            <a:off x="8197083" y="2248269"/>
            <a:ext cx="380870" cy="380870"/>
          </a:xfrm>
          <a:prstGeom prst="rect">
            <a:avLst/>
          </a:prstGeom>
        </p:spPr>
      </p:pic>
      <p:sp>
        <p:nvSpPr>
          <p:cNvPr id="291" name="TextBox 290"/>
          <p:cNvSpPr txBox="1"/>
          <p:nvPr/>
        </p:nvSpPr>
        <p:spPr>
          <a:xfrm>
            <a:off x="8565876" y="236694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Bot Services</a:t>
            </a:r>
          </a:p>
        </p:txBody>
      </p:sp>
      <p:sp>
        <p:nvSpPr>
          <p:cNvPr id="292" name="TextBox 291"/>
          <p:cNvSpPr txBox="1"/>
          <p:nvPr/>
        </p:nvSpPr>
        <p:spPr>
          <a:xfrm>
            <a:off x="9597116" y="229543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ML</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p>
        </p:txBody>
      </p:sp>
      <p:pic>
        <p:nvPicPr>
          <p:cNvPr id="70" name="Picture 6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556596" y="807846"/>
            <a:ext cx="301539" cy="301539"/>
          </a:xfrm>
          <a:prstGeom prst="rect">
            <a:avLst/>
          </a:prstGeom>
        </p:spPr>
      </p:pic>
      <p:sp>
        <p:nvSpPr>
          <p:cNvPr id="295" name="TextBox 294"/>
          <p:cNvSpPr txBox="1"/>
          <p:nvPr/>
        </p:nvSpPr>
        <p:spPr>
          <a:xfrm>
            <a:off x="903018" y="902036"/>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Security Center</a:t>
            </a:r>
          </a:p>
        </p:txBody>
      </p:sp>
      <p:pic>
        <p:nvPicPr>
          <p:cNvPr id="66" name="Picture 65"/>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2135148" y="3345921"/>
            <a:ext cx="365829" cy="365829"/>
          </a:xfrm>
          <a:prstGeom prst="rect">
            <a:avLst/>
          </a:prstGeom>
        </p:spPr>
      </p:pic>
      <p:sp>
        <p:nvSpPr>
          <p:cNvPr id="285" name="TextBox 284"/>
          <p:cNvSpPr txBox="1"/>
          <p:nvPr/>
        </p:nvSpPr>
        <p:spPr>
          <a:xfrm>
            <a:off x="2594432" y="3399120"/>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Container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p:txBody>
      </p:sp>
      <p:pic>
        <p:nvPicPr>
          <p:cNvPr id="74" name="Picture 73"/>
          <p:cNvPicPr>
            <a:picLocks noChangeAspect="1"/>
          </p:cNvPicPr>
          <p:nvPr/>
        </p:nvPicPr>
        <p:blipFill>
          <a:blip r:embed="rId55">
            <a:clrChange>
              <a:clrFrom>
                <a:srgbClr val="FFFFFF"/>
              </a:clrFrom>
              <a:clrTo>
                <a:srgbClr val="FFFFFF">
                  <a:alpha val="0"/>
                </a:srgbClr>
              </a:clrTo>
            </a:clrChange>
            <a:biLevel thresh="25000"/>
          </a:blip>
          <a:stretch>
            <a:fillRect/>
          </a:stretch>
        </p:blipFill>
        <p:spPr>
          <a:xfrm>
            <a:off x="5177357" y="2363785"/>
            <a:ext cx="598080" cy="361340"/>
          </a:xfrm>
          <a:prstGeom prst="rect">
            <a:avLst/>
          </a:prstGeom>
        </p:spPr>
      </p:pic>
      <p:sp>
        <p:nvSpPr>
          <p:cNvPr id="293" name="Rectangle 292"/>
          <p:cNvSpPr/>
          <p:nvPr/>
        </p:nvSpPr>
        <p:spPr bwMode="auto">
          <a:xfrm>
            <a:off x="3700635" y="5285811"/>
            <a:ext cx="719442" cy="363427"/>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Queues</a:t>
            </a:r>
          </a:p>
        </p:txBody>
      </p:sp>
      <p:pic>
        <p:nvPicPr>
          <p:cNvPr id="294" name="Picture 293" descr="Storage blob.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712294" y="5272537"/>
            <a:ext cx="247169" cy="247170"/>
          </a:xfrm>
          <a:prstGeom prst="rect">
            <a:avLst/>
          </a:prstGeom>
        </p:spPr>
      </p:pic>
      <p:pic>
        <p:nvPicPr>
          <p:cNvPr id="80" name="Picture 79"/>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3247745" y="3373934"/>
            <a:ext cx="341082" cy="341082"/>
          </a:xfrm>
          <a:prstGeom prst="rect">
            <a:avLst/>
          </a:prstGeom>
        </p:spPr>
      </p:pic>
      <p:sp>
        <p:nvSpPr>
          <p:cNvPr id="299" name="TextBox 298"/>
          <p:cNvSpPr txBox="1"/>
          <p:nvPr/>
        </p:nvSpPr>
        <p:spPr>
          <a:xfrm>
            <a:off x="3660077" y="3390851"/>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Scale Sets</a:t>
            </a:r>
          </a:p>
        </p:txBody>
      </p:sp>
      <p:sp>
        <p:nvSpPr>
          <p:cNvPr id="302" name="TextBox 301"/>
          <p:cNvSpPr txBox="1"/>
          <p:nvPr/>
        </p:nvSpPr>
        <p:spPr>
          <a:xfrm>
            <a:off x="9495794" y="360305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 Lake </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p:txBody>
      </p:sp>
      <p:sp>
        <p:nvSpPr>
          <p:cNvPr id="306" name="Rectangle 305"/>
          <p:cNvSpPr/>
          <p:nvPr/>
        </p:nvSpPr>
        <p:spPr bwMode="auto">
          <a:xfrm>
            <a:off x="3243347" y="3971797"/>
            <a:ext cx="1018481" cy="262926"/>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Dev/Test Lab</a:t>
            </a:r>
          </a:p>
        </p:txBody>
      </p:sp>
      <p:pic>
        <p:nvPicPr>
          <p:cNvPr id="83" name="Picture 82"/>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3287799" y="3950154"/>
            <a:ext cx="209430" cy="209430"/>
          </a:xfrm>
          <a:prstGeom prst="rect">
            <a:avLst/>
          </a:prstGeom>
        </p:spPr>
      </p:pic>
      <p:sp>
        <p:nvSpPr>
          <p:cNvPr id="303" name="Rectangle 302"/>
          <p:cNvSpPr/>
          <p:nvPr/>
        </p:nvSpPr>
        <p:spPr bwMode="auto">
          <a:xfrm>
            <a:off x="2015791" y="1473072"/>
            <a:ext cx="2291970"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10" name="Group 309"/>
          <p:cNvGrpSpPr/>
          <p:nvPr/>
        </p:nvGrpSpPr>
        <p:grpSpPr>
          <a:xfrm>
            <a:off x="3269803" y="2078194"/>
            <a:ext cx="988629" cy="351768"/>
            <a:chOff x="4517160" y="3306133"/>
            <a:chExt cx="988629" cy="351768"/>
          </a:xfrm>
        </p:grpSpPr>
        <p:sp>
          <p:nvSpPr>
            <p:cNvPr id="311" name="TextBox 310"/>
            <p:cNvSpPr txBox="1"/>
            <p:nvPr/>
          </p:nvSpPr>
          <p:spPr>
            <a:xfrm>
              <a:off x="4846633" y="335679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312" name="Picture 311" descr="Service Bus.png"/>
            <p:cNvPicPr>
              <a:picLocks noChangeAspect="1"/>
            </p:cNvPicPr>
            <p:nvPr/>
          </p:nvPicPr>
          <p:blipFill>
            <a:blip r:embed="rId58"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pic>
        <p:nvPicPr>
          <p:cNvPr id="313" name="Picture 312"/>
          <p:cNvPicPr>
            <a:picLocks noChangeAspect="1"/>
          </p:cNvPicPr>
          <p:nvPr/>
        </p:nvPicPr>
        <p:blipFill>
          <a:blip r:embed="rId59" cstate="print">
            <a:biLevel thresh="25000"/>
            <a:extLst>
              <a:ext uri="{28A0092B-C50C-407E-A947-70E740481C1C}">
                <a14:useLocalDpi xmlns:a14="http://schemas.microsoft.com/office/drawing/2010/main" val="0"/>
              </a:ext>
            </a:extLst>
          </a:blip>
          <a:stretch>
            <a:fillRect/>
          </a:stretch>
        </p:blipFill>
        <p:spPr>
          <a:xfrm>
            <a:off x="2163233" y="2314839"/>
            <a:ext cx="242794" cy="242794"/>
          </a:xfrm>
          <a:prstGeom prst="rect">
            <a:avLst/>
          </a:prstGeom>
        </p:spPr>
      </p:pic>
      <p:sp>
        <p:nvSpPr>
          <p:cNvPr id="314" name="TextBox 313"/>
          <p:cNvSpPr txBox="1"/>
          <p:nvPr/>
        </p:nvSpPr>
        <p:spPr>
          <a:xfrm>
            <a:off x="2518378" y="230922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Logic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315" name="Picture 314"/>
          <p:cNvPicPr>
            <a:picLocks noChangeAspect="1"/>
          </p:cNvPicPr>
          <p:nvPr/>
        </p:nvPicPr>
        <p:blipFill>
          <a:blip r:embed="rId60" cstate="print">
            <a:biLevel thresh="25000"/>
            <a:extLst>
              <a:ext uri="{28A0092B-C50C-407E-A947-70E740481C1C}">
                <a14:useLocalDpi xmlns:a14="http://schemas.microsoft.com/office/drawing/2010/main" val="0"/>
              </a:ext>
            </a:extLst>
          </a:blip>
          <a:stretch>
            <a:fillRect/>
          </a:stretch>
        </p:blipFill>
        <p:spPr>
          <a:xfrm>
            <a:off x="2163233" y="1856555"/>
            <a:ext cx="315892" cy="315892"/>
          </a:xfrm>
          <a:prstGeom prst="rect">
            <a:avLst/>
          </a:prstGeom>
        </p:spPr>
      </p:pic>
      <p:sp>
        <p:nvSpPr>
          <p:cNvPr id="316" name="TextBox 315"/>
          <p:cNvSpPr txBox="1"/>
          <p:nvPr/>
        </p:nvSpPr>
        <p:spPr>
          <a:xfrm>
            <a:off x="2534415" y="185115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sp>
        <p:nvSpPr>
          <p:cNvPr id="319" name="Rectangle 318"/>
          <p:cNvSpPr/>
          <p:nvPr/>
        </p:nvSpPr>
        <p:spPr bwMode="auto">
          <a:xfrm>
            <a:off x="2013863" y="532203"/>
            <a:ext cx="2293898"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20" name="Group 319"/>
          <p:cNvGrpSpPr/>
          <p:nvPr/>
        </p:nvGrpSpPr>
        <p:grpSpPr>
          <a:xfrm>
            <a:off x="3540741" y="925340"/>
            <a:ext cx="985876" cy="310428"/>
            <a:chOff x="4094213" y="3729530"/>
            <a:chExt cx="985876" cy="310428"/>
          </a:xfrm>
        </p:grpSpPr>
        <p:sp>
          <p:nvSpPr>
            <p:cNvPr id="321" name="TextBox 320"/>
            <p:cNvSpPr txBox="1"/>
            <p:nvPr/>
          </p:nvSpPr>
          <p:spPr>
            <a:xfrm>
              <a:off x="4420933" y="3729530"/>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7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a:t>
              </a:r>
              <a:br>
                <a:rPr lang="en-US" sz="77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br>
              <a:r>
                <a:rPr lang="en-US" sz="77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Delivery</a:t>
              </a:r>
            </a:p>
            <a:p>
              <a:pPr defTabSz="932317" eaLnBrk="0" fontAlgn="base" hangingPunct="0">
                <a:lnSpc>
                  <a:spcPts val="816"/>
                </a:lnSpc>
                <a:spcBef>
                  <a:spcPct val="0"/>
                </a:spcBef>
                <a:spcAft>
                  <a:spcPct val="0"/>
                </a:spcAft>
              </a:pPr>
              <a:r>
                <a:rPr lang="en-US" sz="77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a:t>
              </a:r>
            </a:p>
          </p:txBody>
        </p:sp>
        <p:pic>
          <p:nvPicPr>
            <p:cNvPr id="322" name="Picture 321" descr="Content Delivery Network (CDN).png"/>
            <p:cNvPicPr>
              <a:picLocks noChangeAspect="1"/>
            </p:cNvPicPr>
            <p:nvPr/>
          </p:nvPicPr>
          <p:blipFill>
            <a:blip r:embed="rId61" cstate="print">
              <a:biLevel thresh="25000"/>
              <a:extLst>
                <a:ext uri="{28A0092B-C50C-407E-A947-70E740481C1C}">
                  <a14:useLocalDpi xmlns:a14="http://schemas.microsoft.com/office/drawing/2010/main" val="0"/>
                </a:ext>
              </a:extLst>
            </a:blip>
            <a:stretch>
              <a:fillRect/>
            </a:stretch>
          </p:blipFill>
          <p:spPr>
            <a:xfrm>
              <a:off x="4094213" y="3743791"/>
              <a:ext cx="296167" cy="296167"/>
            </a:xfrm>
            <a:prstGeom prst="rect">
              <a:avLst/>
            </a:prstGeom>
          </p:spPr>
        </p:pic>
      </p:grpSp>
      <p:grpSp>
        <p:nvGrpSpPr>
          <p:cNvPr id="323" name="Group 322"/>
          <p:cNvGrpSpPr/>
          <p:nvPr/>
        </p:nvGrpSpPr>
        <p:grpSpPr>
          <a:xfrm>
            <a:off x="2042318" y="943855"/>
            <a:ext cx="997180" cy="301105"/>
            <a:chOff x="2770452" y="3748045"/>
            <a:chExt cx="997180" cy="301105"/>
          </a:xfrm>
        </p:grpSpPr>
        <p:sp>
          <p:nvSpPr>
            <p:cNvPr id="324" name="TextBox 323"/>
            <p:cNvSpPr txBox="1"/>
            <p:nvPr/>
          </p:nvSpPr>
          <p:spPr>
            <a:xfrm>
              <a:off x="3108476" y="374804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25" name="Picture 324" descr="Media Services.png"/>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2770452" y="3757874"/>
              <a:ext cx="282134" cy="282134"/>
            </a:xfrm>
            <a:prstGeom prst="rect">
              <a:avLst/>
            </a:prstGeom>
          </p:spPr>
        </p:pic>
      </p:grpSp>
      <p:sp>
        <p:nvSpPr>
          <p:cNvPr id="326" name="TextBox 325"/>
          <p:cNvSpPr txBox="1"/>
          <p:nvPr/>
        </p:nvSpPr>
        <p:spPr>
          <a:xfrm>
            <a:off x="3084763" y="950978"/>
            <a:ext cx="473543"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 </a:t>
            </a:r>
            <a:b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b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347" name="Picture 346" descr="Media Services.png"/>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2746739" y="960807"/>
            <a:ext cx="282134" cy="282134"/>
          </a:xfrm>
          <a:prstGeom prst="rect">
            <a:avLst/>
          </a:prstGeom>
        </p:spPr>
      </p:pic>
      <p:sp>
        <p:nvSpPr>
          <p:cNvPr id="348" name="Freeform 347"/>
          <p:cNvSpPr/>
          <p:nvPr/>
        </p:nvSpPr>
        <p:spPr bwMode="auto">
          <a:xfrm rot="2700000">
            <a:off x="11369431"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350" name="Group 349"/>
          <p:cNvGrpSpPr/>
          <p:nvPr/>
        </p:nvGrpSpPr>
        <p:grpSpPr>
          <a:xfrm>
            <a:off x="8035122" y="3568701"/>
            <a:ext cx="297136" cy="295678"/>
            <a:chOff x="8580718" y="793097"/>
            <a:chExt cx="2587625" cy="2574925"/>
          </a:xfrm>
        </p:grpSpPr>
        <p:sp>
          <p:nvSpPr>
            <p:cNvPr id="351"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3" name="Group 352"/>
          <p:cNvGrpSpPr/>
          <p:nvPr/>
        </p:nvGrpSpPr>
        <p:grpSpPr>
          <a:xfrm>
            <a:off x="9154089" y="3612024"/>
            <a:ext cx="266641" cy="209033"/>
            <a:chOff x="8588655" y="3482322"/>
            <a:chExt cx="2571750" cy="2016125"/>
          </a:xfrm>
        </p:grpSpPr>
        <p:sp>
          <p:nvSpPr>
            <p:cNvPr id="354"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Visual Studio App Center logo">
            <a:extLst>
              <a:ext uri="{FF2B5EF4-FFF2-40B4-BE49-F238E27FC236}">
                <a16:creationId xmlns:a16="http://schemas.microsoft.com/office/drawing/2014/main" id="{0BC591FF-2346-4268-8764-D771FBAF3636}"/>
              </a:ext>
            </a:extLst>
          </p:cNvPr>
          <p:cNvPicPr>
            <a:picLocks noChangeAspect="1" noChangeArrowheads="1"/>
          </p:cNvPicPr>
          <p:nvPr/>
        </p:nvPicPr>
        <p:blipFill>
          <a:blip r:embed="rId63" cstate="print">
            <a:biLevel thresh="25000"/>
            <a:extLst>
              <a:ext uri="{28A0092B-C50C-407E-A947-70E740481C1C}">
                <a14:useLocalDpi xmlns:a14="http://schemas.microsoft.com/office/drawing/2010/main" val="0"/>
              </a:ext>
            </a:extLst>
          </a:blip>
          <a:srcRect/>
          <a:stretch>
            <a:fillRect/>
          </a:stretch>
        </p:blipFill>
        <p:spPr bwMode="auto">
          <a:xfrm>
            <a:off x="5647363" y="4089610"/>
            <a:ext cx="329829" cy="329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DevOps icon">
            <a:extLst>
              <a:ext uri="{FF2B5EF4-FFF2-40B4-BE49-F238E27FC236}">
                <a16:creationId xmlns:a16="http://schemas.microsoft.com/office/drawing/2014/main" id="{9956680E-83DC-4C58-BFFF-2E3D25D9C420}"/>
              </a:ext>
            </a:extLst>
          </p:cNvPr>
          <p:cNvPicPr>
            <a:picLocks noChangeAspect="1" noChangeArrowheads="1"/>
          </p:cNvPicPr>
          <p:nvPr/>
        </p:nvPicPr>
        <p:blipFill>
          <a:blip r:embed="rId64" cstate="print">
            <a:biLevel thresh="25000"/>
            <a:extLst>
              <a:ext uri="{28A0092B-C50C-407E-A947-70E740481C1C}">
                <a14:useLocalDpi xmlns:a14="http://schemas.microsoft.com/office/drawing/2010/main" val="0"/>
              </a:ext>
            </a:extLst>
          </a:blip>
          <a:srcRect/>
          <a:stretch>
            <a:fillRect/>
          </a:stretch>
        </p:blipFill>
        <p:spPr bwMode="auto">
          <a:xfrm>
            <a:off x="4387512" y="3689008"/>
            <a:ext cx="586916" cy="30813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4F562EB-B162-465A-A54F-85B7AB4FBDB0}"/>
              </a:ext>
            </a:extLst>
          </p:cNvPr>
          <p:cNvGrpSpPr/>
          <p:nvPr/>
        </p:nvGrpSpPr>
        <p:grpSpPr>
          <a:xfrm>
            <a:off x="484567" y="4331886"/>
            <a:ext cx="454902" cy="325884"/>
            <a:chOff x="493757" y="4299721"/>
            <a:chExt cx="454902" cy="325884"/>
          </a:xfrm>
        </p:grpSpPr>
        <p:grpSp>
          <p:nvGrpSpPr>
            <p:cNvPr id="254" name="Group 253">
              <a:extLst>
                <a:ext uri="{FF2B5EF4-FFF2-40B4-BE49-F238E27FC236}">
                  <a16:creationId xmlns:a16="http://schemas.microsoft.com/office/drawing/2014/main" id="{429B7216-3C46-4071-AB72-A94131F2F91F}"/>
                </a:ext>
              </a:extLst>
            </p:cNvPr>
            <p:cNvGrpSpPr/>
            <p:nvPr/>
          </p:nvGrpSpPr>
          <p:grpSpPr>
            <a:xfrm>
              <a:off x="493757" y="4299721"/>
              <a:ext cx="454902" cy="311027"/>
              <a:chOff x="4953383" y="2407767"/>
              <a:chExt cx="454902" cy="311027"/>
            </a:xfrm>
          </p:grpSpPr>
          <p:sp>
            <p:nvSpPr>
              <p:cNvPr id="256" name="TextBox 255">
                <a:extLst>
                  <a:ext uri="{FF2B5EF4-FFF2-40B4-BE49-F238E27FC236}">
                    <a16:creationId xmlns:a16="http://schemas.microsoft.com/office/drawing/2014/main" id="{1596A486-8016-4587-A20B-E7941944C0B7}"/>
                  </a:ext>
                </a:extLst>
              </p:cNvPr>
              <p:cNvSpPr txBox="1"/>
              <p:nvPr/>
            </p:nvSpPr>
            <p:spPr>
              <a:xfrm>
                <a:off x="4953383" y="2435337"/>
                <a:ext cx="454902" cy="283457"/>
              </a:xfrm>
              <a:prstGeom prst="rect">
                <a:avLst/>
              </a:prstGeom>
              <a:noFill/>
              <a:ln>
                <a:noFill/>
              </a:ln>
            </p:spPr>
            <p:txBody>
              <a:bodyPr wrap="none" lIns="182880" tIns="146304" rIns="182880" bIns="146304" rtlCol="0" anchor="ctr">
                <a:noAutofit/>
              </a:bodyPr>
              <a:lstStyle/>
              <a:p>
                <a:pPr algn="ctr">
                  <a:lnSpc>
                    <a:spcPct val="90000"/>
                  </a:lnSpc>
                  <a:spcAft>
                    <a:spcPts val="600"/>
                  </a:spcAft>
                </a:pPr>
                <a:r>
                  <a:rPr lang="en-US" sz="1050" b="1" dirty="0">
                    <a:solidFill>
                      <a:schemeClr val="bg1"/>
                    </a:solidFill>
                  </a:rPr>
                  <a:t>{   }</a:t>
                </a:r>
              </a:p>
            </p:txBody>
          </p:sp>
          <p:sp>
            <p:nvSpPr>
              <p:cNvPr id="266" name="TextBox 265">
                <a:extLst>
                  <a:ext uri="{FF2B5EF4-FFF2-40B4-BE49-F238E27FC236}">
                    <a16:creationId xmlns:a16="http://schemas.microsoft.com/office/drawing/2014/main" id="{45EF42BC-F688-4515-84C4-30851BE6AF42}"/>
                  </a:ext>
                </a:extLst>
              </p:cNvPr>
              <p:cNvSpPr txBox="1"/>
              <p:nvPr/>
            </p:nvSpPr>
            <p:spPr>
              <a:xfrm>
                <a:off x="4953383" y="2407767"/>
                <a:ext cx="454902" cy="283457"/>
              </a:xfrm>
              <a:prstGeom prst="rect">
                <a:avLst/>
              </a:prstGeom>
              <a:noFill/>
              <a:ln>
                <a:noFill/>
              </a:ln>
            </p:spPr>
            <p:txBody>
              <a:bodyPr wrap="none" lIns="182880" tIns="146304" rIns="182880" bIns="146304" rtlCol="0" anchor="ctr">
                <a:noAutofit/>
              </a:bodyPr>
              <a:lstStyle/>
              <a:p>
                <a:pPr algn="ctr">
                  <a:lnSpc>
                    <a:spcPct val="90000"/>
                  </a:lnSpc>
                  <a:spcAft>
                    <a:spcPts val="600"/>
                  </a:spcAft>
                </a:pPr>
                <a:r>
                  <a:rPr lang="en-US" sz="1050" b="1" dirty="0">
                    <a:solidFill>
                      <a:schemeClr val="bg1"/>
                    </a:solidFill>
                  </a:rPr>
                  <a:t>…	</a:t>
                </a:r>
              </a:p>
            </p:txBody>
          </p:sp>
        </p:grpSp>
        <p:sp>
          <p:nvSpPr>
            <p:cNvPr id="268" name="Oval 267">
              <a:extLst>
                <a:ext uri="{FF2B5EF4-FFF2-40B4-BE49-F238E27FC236}">
                  <a16:creationId xmlns:a16="http://schemas.microsoft.com/office/drawing/2014/main" id="{34CA6FF9-0252-4D5D-82FC-6C47AFC544E6}"/>
                </a:ext>
              </a:extLst>
            </p:cNvPr>
            <p:cNvSpPr/>
            <p:nvPr/>
          </p:nvSpPr>
          <p:spPr bwMode="auto">
            <a:xfrm>
              <a:off x="577045" y="4333005"/>
              <a:ext cx="292600" cy="292600"/>
            </a:xfrm>
            <a:prstGeom prst="ellipse">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sp>
        <p:nvSpPr>
          <p:cNvPr id="269" name="TextBox 268">
            <a:extLst>
              <a:ext uri="{FF2B5EF4-FFF2-40B4-BE49-F238E27FC236}">
                <a16:creationId xmlns:a16="http://schemas.microsoft.com/office/drawing/2014/main" id="{33CB910C-13CC-4722-8A15-A78D5A0DC7BE}"/>
              </a:ext>
            </a:extLst>
          </p:cNvPr>
          <p:cNvSpPr txBox="1"/>
          <p:nvPr/>
        </p:nvSpPr>
        <p:spPr>
          <a:xfrm>
            <a:off x="930343" y="4420008"/>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REST API and CLI</a:t>
            </a:r>
          </a:p>
        </p:txBody>
      </p:sp>
      <p:pic>
        <p:nvPicPr>
          <p:cNvPr id="16" name="Picture 4" descr="Image result for Azure Machine learning studio icon">
            <a:extLst>
              <a:ext uri="{FF2B5EF4-FFF2-40B4-BE49-F238E27FC236}">
                <a16:creationId xmlns:a16="http://schemas.microsoft.com/office/drawing/2014/main" id="{6135D39A-ABDF-4E00-9362-345718F26F49}"/>
              </a:ext>
            </a:extLst>
          </p:cNvPr>
          <p:cNvPicPr>
            <a:picLocks noChangeAspect="1" noChangeArrowheads="1"/>
          </p:cNvPicPr>
          <p:nvPr/>
        </p:nvPicPr>
        <p:blipFill>
          <a:blip r:embed="rId65" cstate="print">
            <a:biLevel thresh="25000"/>
            <a:extLst>
              <a:ext uri="{BEBA8EAE-BF5A-486C-A8C5-ECC9F3942E4B}">
                <a14:imgProps xmlns:a14="http://schemas.microsoft.com/office/drawing/2010/main">
                  <a14:imgLayer r:embed="rId6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9314390" y="2287540"/>
            <a:ext cx="227919" cy="24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3330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F4A5182086704C9821222ADAEE0803" ma:contentTypeVersion="2" ma:contentTypeDescription="Create a new document." ma:contentTypeScope="" ma:versionID="d7b980c86e246c1380e99b37a3c71620">
  <xsd:schema xmlns:xsd="http://www.w3.org/2001/XMLSchema" xmlns:xs="http://www.w3.org/2001/XMLSchema" xmlns:p="http://schemas.microsoft.com/office/2006/metadata/properties" xmlns:ns2="28113880-0793-4e0b-969e-92b6ae7d7f35" targetNamespace="http://schemas.microsoft.com/office/2006/metadata/properties" ma:root="true" ma:fieldsID="1254a4e8fb6dc189e76a83df51ee4003" ns2:_="">
    <xsd:import namespace="28113880-0793-4e0b-969e-92b6ae7d7f3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13880-0793-4e0b-969e-92b6ae7d7f3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8113880-0793-4e0b-969e-92b6ae7d7f35">
      <UserInfo>
        <DisplayName>Eric Rosenkranz</DisplayName>
        <AccountId>797</AccountId>
        <AccountType/>
      </UserInfo>
      <UserInfo>
        <DisplayName>Venkat Gattamneni</DisplayName>
        <AccountId>282</AccountId>
        <AccountType/>
      </UserInfo>
    </SharedWithUsers>
  </documentManagement>
</p:properties>
</file>

<file path=customXml/itemProps1.xml><?xml version="1.0" encoding="utf-8"?>
<ds:datastoreItem xmlns:ds="http://schemas.openxmlformats.org/officeDocument/2006/customXml" ds:itemID="{F0D8D401-3339-4C95-BA3C-0CFCD6A33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113880-0793-4e0b-969e-92b6ae7d7f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3ABB70-D271-4409-BAFC-58D629883B07}">
  <ds:schemaRefs>
    <ds:schemaRef ds:uri="http://schemas.microsoft.com/sharepoint/v3/contenttype/forms"/>
  </ds:schemaRefs>
</ds:datastoreItem>
</file>

<file path=customXml/itemProps3.xml><?xml version="1.0" encoding="utf-8"?>
<ds:datastoreItem xmlns:ds="http://schemas.openxmlformats.org/officeDocument/2006/customXml" ds:itemID="{BFDD6684-ED43-4864-9AB4-EE94E0F51DA3}">
  <ds:schemaRefs>
    <ds:schemaRef ds:uri="http://schemas.microsoft.com/office/2006/documentManagement/types"/>
    <ds:schemaRef ds:uri="http://purl.org/dc/dcmitype/"/>
    <ds:schemaRef ds:uri="http://schemas.openxmlformats.org/package/2006/metadata/core-properties"/>
    <ds:schemaRef ds:uri="http://purl.org/dc/terms/"/>
    <ds:schemaRef ds:uri="http://purl.org/dc/elements/1.1/"/>
    <ds:schemaRef ds:uri="http://schemas.microsoft.com/office/infopath/2007/PartnerControls"/>
    <ds:schemaRef ds:uri="28113880-0793-4e0b-969e-92b6ae7d7f3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22406</TotalTime>
  <Words>381</Words>
  <Application>Microsoft Office PowerPoint</Application>
  <PresentationFormat>Custom</PresentationFormat>
  <Paragraphs>135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 UI</vt:lpstr>
      <vt:lpstr>Segoe UI Light</vt:lpstr>
      <vt:lpstr>1_Azure_2015</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Services</dc:title>
  <dc:subject/>
  <dc:creator>Mark</dc:creator>
  <cp:keywords/>
  <dc:description/>
  <cp:lastModifiedBy>Adam Patridge</cp:lastModifiedBy>
  <cp:revision>596</cp:revision>
  <cp:lastPrinted>2016-06-30T00:06:25Z</cp:lastPrinted>
  <dcterms:created xsi:type="dcterms:W3CDTF">2015-03-02T23:11:00Z</dcterms:created>
  <dcterms:modified xsi:type="dcterms:W3CDTF">2020-06-30T21:03:48Z</dcterms:modified>
  <cp:category/>
</cp:coreProperties>
</file>