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80108-91E3-4FBD-8C21-59A6DA93D497}"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107B7-AFAD-4B28-A8B3-6D29907B0A59}" type="slidenum">
              <a:rPr lang="en-AU" smtClean="0"/>
              <a:t>‹#›</a:t>
            </a:fld>
            <a:endParaRPr lang="en-AU"/>
          </a:p>
        </p:txBody>
      </p:sp>
    </p:spTree>
    <p:extLst>
      <p:ext uri="{BB962C8B-B14F-4D97-AF65-F5344CB8AC3E}">
        <p14:creationId xmlns:p14="http://schemas.microsoft.com/office/powerpoint/2010/main" val="114644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183365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8072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2559102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172643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739987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19723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214662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08900385"/>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213389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1613204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7949374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921945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975368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2120881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1750577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4493572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208691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852794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0417779"/>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948171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315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85043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579744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9938462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2071296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870944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4764768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6419614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367385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32726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76768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13322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0675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0178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7335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0217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78281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340337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901493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8484924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34891088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9075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6565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77021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9715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7766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249517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51457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50755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Desired Temperature</a:t>
            </a: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805" y="1018570"/>
            <a:ext cx="1753217" cy="97819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0"/>
            <a:ext cx="1242647" cy="2671037"/>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36332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telemetry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telemetry sense thread</a:t>
            </a:r>
            <a:endPar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Intercore</a:t>
            </a:r>
            <a:r>
              <a:rPr kumimoji="0" lang="en-AU"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7437385"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3</a:t>
            </a:r>
          </a:p>
        </p:txBody>
      </p:sp>
      <p:sp>
        <p:nvSpPr>
          <p:cNvPr id="87" name="Oval 86">
            <a:extLst>
              <a:ext uri="{FF2B5EF4-FFF2-40B4-BE49-F238E27FC236}">
                <a16:creationId xmlns:a16="http://schemas.microsoft.com/office/drawing/2014/main" id="{022F6089-A562-4BCC-A890-5472D59BB117}"/>
              </a:ext>
            </a:extLst>
          </p:cNvPr>
          <p:cNvSpPr/>
          <p:nvPr/>
        </p:nvSpPr>
        <p:spPr>
          <a:xfrm>
            <a:off x="5694097" y="4828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a:off x="5391385" y="5169166"/>
            <a:ext cx="903222" cy="11259"/>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8127184"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4</a:t>
            </a: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6"/>
          <a:stretch>
            <a:fillRect/>
          </a:stretch>
        </p:blipFill>
        <p:spPr>
          <a:xfrm>
            <a:off x="1984250" y="3090103"/>
            <a:ext cx="1135409" cy="936214"/>
          </a:xfrm>
          <a:prstGeom prst="rect">
            <a:avLst/>
          </a:prstGeom>
        </p:spPr>
      </p:pic>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94BCB31-1A55-4183-AC2C-58D3B305D109}"/>
              </a:ext>
            </a:extLst>
          </p:cNvPr>
          <p:cNvPicPr>
            <a:picLocks noChangeAspect="1"/>
          </p:cNvPicPr>
          <p:nvPr/>
        </p:nvPicPr>
        <p:blipFill>
          <a:blip r:embed="rId9"/>
          <a:stretch>
            <a:fillRect/>
          </a:stretch>
        </p:blipFill>
        <p:spPr>
          <a:xfrm>
            <a:off x="1984250" y="4405893"/>
            <a:ext cx="1129698" cy="857942"/>
          </a:xfrm>
          <a:prstGeom prst="rect">
            <a:avLst/>
          </a:prstGeom>
        </p:spPr>
      </p:pic>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5</cp:revision>
  <dcterms:created xsi:type="dcterms:W3CDTF">2020-11-02T12:06:54Z</dcterms:created>
  <dcterms:modified xsi:type="dcterms:W3CDTF">2020-11-02T12:14:39Z</dcterms:modified>
</cp:coreProperties>
</file>