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73" r:id="rId1"/>
    <p:sldMasterId id="2147484432" r:id="rId2"/>
    <p:sldMasterId id="2147484477" r:id="rId3"/>
    <p:sldMasterId id="2147484538" r:id="rId4"/>
  </p:sldMasterIdLst>
  <p:notesMasterIdLst>
    <p:notesMasterId r:id="rId11"/>
  </p:notesMasterIdLst>
  <p:handoutMasterIdLst>
    <p:handoutMasterId r:id="rId12"/>
  </p:handoutMasterIdLst>
  <p:sldIdLst>
    <p:sldId id="2434" r:id="rId5"/>
    <p:sldId id="2435" r:id="rId6"/>
    <p:sldId id="2424" r:id="rId7"/>
    <p:sldId id="2425" r:id="rId8"/>
    <p:sldId id="2426" r:id="rId9"/>
    <p:sldId id="242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26CE5"/>
    <a:srgbClr val="339933"/>
    <a:srgbClr val="00CC66"/>
    <a:srgbClr val="FF9900"/>
    <a:srgbClr val="92D050"/>
    <a:srgbClr val="06D1EC"/>
    <a:srgbClr val="E9E9E9"/>
    <a:srgbClr val="0D12CB"/>
    <a:srgbClr val="08E5FC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8" autoAdjust="0"/>
    <p:restoredTop sz="95964" autoAdjust="0"/>
  </p:normalViewPr>
  <p:slideViewPr>
    <p:cSldViewPr snapToGrid="0">
      <p:cViewPr>
        <p:scale>
          <a:sx n="114" d="100"/>
          <a:sy n="114" d="100"/>
        </p:scale>
        <p:origin x="2328" y="968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-8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412481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071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0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1510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070"/>
            <a:ext cx="11655840" cy="1793104"/>
          </a:xfrm>
        </p:spPr>
        <p:txBody>
          <a:bodyPr/>
          <a:lstStyle>
            <a:lvl1pPr>
              <a:defRPr sz="5294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802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28" y="2087885"/>
            <a:ext cx="11655840" cy="899665"/>
          </a:xfrm>
        </p:spPr>
        <p:txBody>
          <a:bodyPr/>
          <a:lstStyle>
            <a:lvl1pPr>
              <a:defRPr sz="5882"/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8861234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54" indent="0">
              <a:buNone/>
              <a:defRPr/>
            </a:lvl2pPr>
            <a:lvl3pPr marL="448107" indent="0">
              <a:buNone/>
              <a:defRPr/>
            </a:lvl3pPr>
            <a:lvl4pPr marL="672161" indent="0">
              <a:buNone/>
              <a:defRPr/>
            </a:lvl4pPr>
            <a:lvl5pPr marL="89621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985454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1879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0834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1901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092814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8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588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6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3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27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064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209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5666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959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4356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436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194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95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9710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051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3359428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73039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82736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0192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92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506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6430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37339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779860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8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20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799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70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01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88661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36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20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2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96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67661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91213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11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805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7939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5405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85149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87783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0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accent6"/>
                </a:solidFill>
              </a:rPr>
              <a:t>Classified as Microsoft Confidential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70833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76792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33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58626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11306469" cy="687945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11306469" cy="44383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5" y="4352947"/>
            <a:ext cx="11306469" cy="45256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8740074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89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933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220892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363724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14157025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87364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35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6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</a:t>
            </a:r>
            <a:r>
              <a:rPr lang="en-US"/>
              <a:t>go here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25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67212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 dirty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 dirty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0146658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AC20D8-C45F-4EE8-8418-6282A3B9F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A45350-938C-4C1E-87A3-F80ADD4B9546}"/>
              </a:ext>
            </a:extLst>
          </p:cNvPr>
          <p:cNvSpPr/>
          <p:nvPr userDrawn="1"/>
        </p:nvSpPr>
        <p:spPr bwMode="auto">
          <a:xfrm flipH="1" flipV="1">
            <a:off x="0" y="0"/>
            <a:ext cx="12190270" cy="143821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894A99-A752-42BA-B1EB-CDD1CAF93D54}"/>
              </a:ext>
            </a:extLst>
          </p:cNvPr>
          <p:cNvSpPr/>
          <p:nvPr userDrawn="1"/>
        </p:nvSpPr>
        <p:spPr bwMode="auto">
          <a:xfrm>
            <a:off x="0" y="1731044"/>
            <a:ext cx="12190270" cy="5126957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4174570"/>
            <a:ext cx="8964185" cy="1178282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5354150"/>
            <a:ext cx="8964186" cy="95907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1CB2F-950C-41BC-99F6-26CA49D4A3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9290" y="292825"/>
            <a:ext cx="1993362" cy="70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5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768" y="816708"/>
            <a:ext cx="11676463" cy="57619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3414" y="322490"/>
            <a:ext cx="9720817" cy="6256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977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1"/>
            <a:ext cx="5095209" cy="99908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6"/>
            <a:ext cx="5085476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52632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554752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2084172"/>
            <a:ext cx="5376684" cy="1793110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91069"/>
            <a:ext cx="5378485" cy="1793104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rgbClr val="FFFFFF"/>
                    </a:gs>
                    <a:gs pos="83000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9576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72"/>
            <a:ext cx="5378485" cy="3586208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46903">
                      <a:schemeClr val="tx1"/>
                    </a:gs>
                    <a:gs pos="83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Pull quote</a:t>
            </a:r>
          </a:p>
        </p:txBody>
      </p:sp>
    </p:spTree>
    <p:extLst>
      <p:ext uri="{BB962C8B-B14F-4D97-AF65-F5344CB8AC3E}">
        <p14:creationId xmlns:p14="http://schemas.microsoft.com/office/powerpoint/2010/main" val="425784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914482" y="708900"/>
            <a:ext cx="627497" cy="627586"/>
          </a:xfrm>
          <a:solidFill>
            <a:srgbClr val="68217A"/>
          </a:solidFill>
        </p:spPr>
        <p:txBody>
          <a:bodyPr anchor="ctr">
            <a:noAutofit/>
          </a:bodyPr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233488" y="891888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33488" y="3743932"/>
            <a:ext cx="627497" cy="261610"/>
          </a:xfrm>
          <a:solidFill>
            <a:srgbClr val="68217A"/>
          </a:solidFill>
        </p:spPr>
        <p:txBody>
          <a:bodyPr anchor="ctr"/>
          <a:lstStyle>
            <a:lvl1pPr marL="0" indent="0">
              <a:lnSpc>
                <a:spcPts val="588"/>
              </a:lnSpc>
              <a:spcBef>
                <a:spcPts val="0"/>
              </a:spcBef>
              <a:buNone/>
              <a:defRPr sz="588">
                <a:solidFill>
                  <a:schemeClr val="bg1"/>
                </a:solidFill>
              </a:defRPr>
            </a:lvl1pPr>
            <a:lvl2pPr marL="336145" indent="0">
              <a:buNone/>
              <a:defRPr sz="3137"/>
            </a:lvl2pPr>
            <a:lvl3pPr marL="560241" indent="0">
              <a:buNone/>
              <a:defRPr sz="3137"/>
            </a:lvl3pPr>
            <a:lvl4pPr marL="784338" indent="0">
              <a:buNone/>
              <a:defRPr sz="3137"/>
            </a:lvl4pPr>
            <a:lvl5pPr marL="1008435" indent="0">
              <a:buNone/>
              <a:defRPr sz="3137"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307819" y="3557465"/>
            <a:ext cx="2234160" cy="2228097"/>
          </a:xfrm>
          <a:solidFill>
            <a:srgbClr val="68217A"/>
          </a:solidFill>
        </p:spPr>
        <p:txBody>
          <a:bodyPr lIns="182880" tIns="146304" rIns="182880" bIns="146304"/>
          <a:lstStyle>
            <a:lvl1pPr>
              <a:defRPr sz="3137">
                <a:gradFill>
                  <a:gsLst>
                    <a:gs pos="14159">
                      <a:schemeClr val="bg1"/>
                    </a:gs>
                    <a:gs pos="37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42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 animBg="1">
        <p:tmplLst>
          <p:tmpl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53" presetClass="entr" presetSubtype="52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fltVal val="0.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</p:bldLst>
  </p:timing>
  <p:extLst>
    <p:ext uri="{DCECCB84-F9BA-43D5-87BE-67443E8EF086}">
      <p15:sldGuideLst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/>
            </a:lvl2pPr>
            <a:lvl3pPr>
              <a:defRPr sz="1568"/>
            </a:lvl3pPr>
            <a:lvl4pPr>
              <a:defRPr sz="1568"/>
            </a:lvl4pPr>
            <a:lvl5pPr marL="1008435" indent="0">
              <a:buNone/>
              <a:defRPr sz="156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649207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7"/>
            <a:ext cx="5378549" cy="398335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2035">
                      <a:schemeClr val="tx1"/>
                    </a:gs>
                    <a:gs pos="84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938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urple">
    <p:bg bwMode="lt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3834" cy="313789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3877276"/>
            <a:ext cx="5378549" cy="401841"/>
          </a:xfrm>
        </p:spPr>
        <p:txBody>
          <a:bodyPr/>
          <a:lstStyle>
            <a:lvl1pPr marL="0" indent="0">
              <a:buNone/>
              <a:defRPr sz="1568">
                <a:gradFill>
                  <a:gsLst>
                    <a:gs pos="9469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1568">
                <a:gradFill>
                  <a:gsLst>
                    <a:gs pos="94030">
                      <a:srgbClr val="FFFFFF"/>
                    </a:gs>
                    <a:gs pos="68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75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10524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9103873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Gra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99115">
                      <a:schemeClr val="tx1"/>
                    </a:gs>
                    <a:gs pos="87611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14159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3040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Orange">
    <p:bg bwMode="lt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1793071"/>
          </a:xfrm>
        </p:spPr>
        <p:txBody>
          <a:bodyPr/>
          <a:lstStyle>
            <a:lvl1pPr>
              <a:defRPr sz="5686">
                <a:gradFill>
                  <a:gsLst>
                    <a:gs pos="85821">
                      <a:schemeClr val="tx1"/>
                    </a:gs>
                    <a:gs pos="6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546469"/>
            <a:ext cx="7171399" cy="506972"/>
          </a:xfrm>
        </p:spPr>
        <p:txBody>
          <a:bodyPr/>
          <a:lstStyle>
            <a:lvl1pPr marL="0" indent="0">
              <a:buNone/>
              <a:defRPr sz="2353">
                <a:gradFill>
                  <a:gsLst>
                    <a:gs pos="54867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defRPr sz="2353">
                <a:gradFill>
                  <a:gsLst>
                    <a:gs pos="5224">
                      <a:srgbClr val="FFFFFF"/>
                    </a:gs>
                    <a:gs pos="31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47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814861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410002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onten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884345" cy="72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47788" y="1187621"/>
            <a:ext cx="6274974" cy="588449"/>
          </a:xfrm>
        </p:spPr>
        <p:txBody>
          <a:bodyPr/>
          <a:lstStyle>
            <a:lvl1pPr marL="0" indent="0">
              <a:buNone/>
              <a:defRPr sz="294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499891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8887599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&amp;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4"/>
            <a:ext cx="8964248" cy="669927"/>
          </a:xfrm>
        </p:spPr>
        <p:txBody>
          <a:bodyPr/>
          <a:lstStyle>
            <a:lvl1pPr marL="0" indent="0">
              <a:buNone/>
              <a:defRPr sz="3529"/>
            </a:lvl1pPr>
            <a:lvl2pPr>
              <a:defRPr sz="3529"/>
            </a:lvl2pPr>
            <a:lvl3pPr>
              <a:defRPr sz="3529"/>
            </a:lvl3pPr>
            <a:lvl4pPr>
              <a:defRPr sz="3529"/>
            </a:lvl4pPr>
            <a:lvl5pPr>
              <a:defRPr sz="3529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2124133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x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3585699" cy="425495"/>
          </a:xfrm>
        </p:spPr>
        <p:txBody>
          <a:bodyPr/>
          <a:lstStyle>
            <a:lvl1pPr marL="0" indent="0">
              <a:buNone/>
              <a:defRPr sz="1765">
                <a:latin typeface="+mn-lt"/>
              </a:defRPr>
            </a:lvl1pPr>
            <a:lvl2pPr>
              <a:defRPr sz="1765"/>
            </a:lvl2pPr>
            <a:lvl3pPr>
              <a:defRPr sz="1765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781541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pho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727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gradFill>
                  <a:gsLst>
                    <a:gs pos="69027">
                      <a:schemeClr val="tx1"/>
                    </a:gs>
                    <a:gs pos="2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865107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4 Categori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737413"/>
          </a:xfrm>
        </p:spPr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2980725"/>
            <a:ext cx="11653523" cy="506972"/>
          </a:xfrm>
        </p:spPr>
        <p:txBody>
          <a:bodyPr/>
          <a:lstStyle>
            <a:lvl1pPr marL="0" indent="0">
              <a:buNone/>
              <a:defRPr sz="2353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69239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3256442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243644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9230848" y="3877276"/>
            <a:ext cx="2689274" cy="2689656"/>
          </a:xfr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2655">
                      <a:schemeClr val="bg1"/>
                    </a:gs>
                    <a:gs pos="29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2353"/>
            </a:lvl2pPr>
            <a:lvl3pPr>
              <a:defRPr sz="2353"/>
            </a:lvl3pPr>
            <a:lvl4pPr>
              <a:defRPr sz="2353"/>
            </a:lvl4pPr>
            <a:lvl5pPr>
              <a:defRPr sz="235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7408207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Dark Content Box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13"/>
            <a:ext cx="5378549" cy="4903020"/>
          </a:xfrm>
          <a:solidFill>
            <a:schemeClr val="accent1">
              <a:alpha val="90000"/>
            </a:schemeClr>
          </a:solid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353">
                <a:gradFill>
                  <a:gsLst>
                    <a:gs pos="10619">
                      <a:schemeClr val="bg1"/>
                    </a:gs>
                    <a:gs pos="33000">
                      <a:schemeClr val="bg1"/>
                    </a:gs>
                  </a:gsLst>
                  <a:lin ang="5400000" scaled="0"/>
                </a:gradFill>
              </a:defRPr>
            </a:lvl1pPr>
            <a:lvl2pPr>
              <a:defRPr sz="1961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540477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226684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009196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73131" y="291069"/>
            <a:ext cx="11653523" cy="6125745"/>
            <a:chOff x="274638" y="297107"/>
            <a:chExt cx="11887200" cy="6247693"/>
          </a:xfrm>
        </p:grpSpPr>
        <p:pic>
          <p:nvPicPr>
            <p:cNvPr id="4" name="Picture 3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38" y="298483"/>
              <a:ext cx="3657356" cy="3657356"/>
            </a:xfrm>
            <a:prstGeom prst="rect">
              <a:avLst/>
            </a:prstGeom>
          </p:spPr>
        </p:pic>
        <p:pic>
          <p:nvPicPr>
            <p:cNvPr id="5" name="Picture 4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9838" y="298727"/>
              <a:ext cx="3657356" cy="3657356"/>
            </a:xfrm>
            <a:prstGeom prst="rect">
              <a:avLst/>
            </a:prstGeom>
          </p:spPr>
        </p:pic>
        <p:pic>
          <p:nvPicPr>
            <p:cNvPr id="6" name="Picture 5" descr="NewGridTile_8x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2482" y="298483"/>
              <a:ext cx="3657356" cy="3657356"/>
            </a:xfrm>
            <a:prstGeom prst="rect">
              <a:avLst/>
            </a:prstGeom>
          </p:spPr>
        </p:pic>
        <p:pic>
          <p:nvPicPr>
            <p:cNvPr id="7" name="Picture 6" descr="NewGridTile_8x8.png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4882" y="3954584"/>
              <a:ext cx="3657356" cy="2583015"/>
            </a:xfrm>
            <a:prstGeom prst="rect">
              <a:avLst/>
            </a:prstGeom>
          </p:spPr>
        </p:pic>
        <p:pic>
          <p:nvPicPr>
            <p:cNvPr id="8" name="Picture 7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89838" y="3954707"/>
              <a:ext cx="3657356" cy="2590093"/>
            </a:xfrm>
            <a:prstGeom prst="rect">
              <a:avLst/>
            </a:prstGeom>
          </p:spPr>
        </p:pic>
        <p:pic>
          <p:nvPicPr>
            <p:cNvPr id="9" name="Picture 8" descr="NewGridTile_8x8.png"/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32482" y="3954463"/>
              <a:ext cx="3657356" cy="2590337"/>
            </a:xfrm>
            <a:prstGeom prst="rect">
              <a:avLst/>
            </a:prstGeom>
          </p:spPr>
        </p:pic>
        <p:pic>
          <p:nvPicPr>
            <p:cNvPr id="10" name="Picture 9" descr="NewGridTile_8x8.png"/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297107"/>
              <a:ext cx="914400" cy="3657356"/>
            </a:xfrm>
            <a:prstGeom prst="rect">
              <a:avLst/>
            </a:prstGeom>
          </p:spPr>
        </p:pic>
        <p:pic>
          <p:nvPicPr>
            <p:cNvPr id="11" name="Picture 10" descr="NewGridTile_8x8.png"/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247438" y="3952515"/>
              <a:ext cx="914400" cy="259009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081060"/>
            <a:ext cx="11655840" cy="2692769"/>
          </a:xfrm>
        </p:spPr>
        <p:txBody>
          <a:bodyPr/>
          <a:lstStyle>
            <a:lvl1pPr>
              <a:defRPr sz="8627">
                <a:gradFill>
                  <a:gsLst>
                    <a:gs pos="885">
                      <a:schemeClr val="tx1"/>
                    </a:gs>
                    <a:gs pos="111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43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08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407" r:id="rId3"/>
    <p:sldLayoutId id="2147484411" r:id="rId4"/>
    <p:sldLayoutId id="2147484424" r:id="rId5"/>
    <p:sldLayoutId id="2147484395" r:id="rId6"/>
    <p:sldLayoutId id="2147484531" r:id="rId7"/>
    <p:sldLayoutId id="2147484532" r:id="rId8"/>
    <p:sldLayoutId id="2147484530" r:id="rId9"/>
    <p:sldLayoutId id="2147484475" r:id="rId10"/>
    <p:sldLayoutId id="2147484417" r:id="rId11"/>
    <p:sldLayoutId id="2147484379" r:id="rId12"/>
    <p:sldLayoutId id="2147484380" r:id="rId13"/>
    <p:sldLayoutId id="2147484378" r:id="rId14"/>
    <p:sldLayoutId id="2147484381" r:id="rId15"/>
    <p:sldLayoutId id="2147484382" r:id="rId16"/>
    <p:sldLayoutId id="2147484388" r:id="rId17"/>
    <p:sldLayoutId id="2147484533" r:id="rId18"/>
    <p:sldLayoutId id="2147484387" r:id="rId19"/>
    <p:sldLayoutId id="2147484534" r:id="rId20"/>
    <p:sldLayoutId id="2147484386" r:id="rId21"/>
    <p:sldLayoutId id="2147484428" r:id="rId22"/>
    <p:sldLayoutId id="2147484430" r:id="rId23"/>
    <p:sldLayoutId id="2147484383" r:id="rId24"/>
    <p:sldLayoutId id="2147484384" r:id="rId25"/>
    <p:sldLayoutId id="2147484385" r:id="rId26"/>
    <p:sldLayoutId id="2147484390" r:id="rId27"/>
    <p:sldLayoutId id="2147484391" r:id="rId28"/>
    <p:sldLayoutId id="2147484389" r:id="rId29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 userDrawn="1"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20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3" r:id="rId1"/>
    <p:sldLayoutId id="2147484437" r:id="rId2"/>
    <p:sldLayoutId id="2147484436" r:id="rId3"/>
    <p:sldLayoutId id="2147484438" r:id="rId4"/>
    <p:sldLayoutId id="2147484439" r:id="rId5"/>
    <p:sldLayoutId id="2147484440" r:id="rId6"/>
    <p:sldLayoutId id="2147484441" r:id="rId7"/>
    <p:sldLayoutId id="2147484443" r:id="rId8"/>
    <p:sldLayoutId id="2147484476" r:id="rId9"/>
    <p:sldLayoutId id="2147484444" r:id="rId10"/>
    <p:sldLayoutId id="2147484445" r:id="rId11"/>
    <p:sldLayoutId id="2147484446" r:id="rId12"/>
    <p:sldLayoutId id="2147484448" r:id="rId13"/>
    <p:sldLayoutId id="2147484449" r:id="rId14"/>
    <p:sldLayoutId id="2147484450" r:id="rId15"/>
    <p:sldLayoutId id="2147484451" r:id="rId16"/>
    <p:sldLayoutId id="2147484535" r:id="rId17"/>
    <p:sldLayoutId id="2147484452" r:id="rId18"/>
    <p:sldLayoutId id="2147484536" r:id="rId19"/>
    <p:sldLayoutId id="2147484453" r:id="rId20"/>
    <p:sldLayoutId id="2147484454" r:id="rId21"/>
    <p:sldLayoutId id="2147484455" r:id="rId22"/>
    <p:sldLayoutId id="2147484456" r:id="rId23"/>
    <p:sldLayoutId id="2147484457" r:id="rId24"/>
    <p:sldLayoutId id="2147484458" r:id="rId25"/>
    <p:sldLayoutId id="2147484459" r:id="rId26"/>
    <p:sldLayoutId id="2147484460" r:id="rId27"/>
    <p:sldLayoutId id="2147484461" r:id="rId28"/>
    <p:sldLayoutId id="2147484568" r:id="rId29"/>
    <p:sldLayoutId id="2147484573" r:id="rId30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22" r:id="rId2"/>
    <p:sldLayoutId id="2147484529" r:id="rId3"/>
    <p:sldLayoutId id="2147484511" r:id="rId4"/>
    <p:sldLayoutId id="2147484512" r:id="rId5"/>
    <p:sldLayoutId id="2147484509" r:id="rId6"/>
    <p:sldLayoutId id="2147484510" r:id="rId7"/>
    <p:sldLayoutId id="2147484513" r:id="rId8"/>
    <p:sldLayoutId id="2147484523" r:id="rId9"/>
    <p:sldLayoutId id="2147484514" r:id="rId10"/>
    <p:sldLayoutId id="2147484515" r:id="rId11"/>
    <p:sldLayoutId id="2147484524" r:id="rId12"/>
    <p:sldLayoutId id="2147484516" r:id="rId13"/>
    <p:sldLayoutId id="2147484521" r:id="rId14"/>
    <p:sldLayoutId id="2147484517" r:id="rId15"/>
    <p:sldLayoutId id="2147484519" r:id="rId16"/>
    <p:sldLayoutId id="2147484520" r:id="rId17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39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914367" rtl="0" eaLnBrk="1" latinLnBrk="0" hangingPunct="1">
              <a:defRPr lang="en-US" sz="88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6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88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fld id="{27258FFF-F925-446B-8502-81C933981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548" r:id="rId10"/>
    <p:sldLayoutId id="2147484549" r:id="rId11"/>
    <p:sldLayoutId id="2147484550" r:id="rId12"/>
    <p:sldLayoutId id="2147484551" r:id="rId13"/>
    <p:sldLayoutId id="2147484552" r:id="rId14"/>
    <p:sldLayoutId id="2147484553" r:id="rId15"/>
    <p:sldLayoutId id="2147484554" r:id="rId16"/>
    <p:sldLayoutId id="2147484555" r:id="rId17"/>
    <p:sldLayoutId id="2147484556" r:id="rId18"/>
    <p:sldLayoutId id="2147484557" r:id="rId19"/>
    <p:sldLayoutId id="2147484558" r:id="rId20"/>
    <p:sldLayoutId id="2147484559" r:id="rId21"/>
    <p:sldLayoutId id="2147484560" r:id="rId22"/>
    <p:sldLayoutId id="2147484561" r:id="rId23"/>
    <p:sldLayoutId id="2147484562" r:id="rId24"/>
    <p:sldLayoutId id="2147484563" r:id="rId25"/>
    <p:sldLayoutId id="2147484564" r:id="rId26"/>
    <p:sldLayoutId id="2147484565" r:id="rId27"/>
    <p:sldLayoutId id="2147484566" r:id="rId28"/>
    <p:sldLayoutId id="2147484567" r:id="rId29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foundation.org/trademark-usage/" TargetMode="External"/><Relationship Id="rId2" Type="http://schemas.openxmlformats.org/officeDocument/2006/relationships/hyperlink" Target="https://github.com/kubernetes/community/tree/master/icons" TargetMode="Externa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4.sv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12" Type="http://schemas.openxmlformats.org/officeDocument/2006/relationships/image" Target="../media/image41.png"/><Relationship Id="rId17" Type="http://schemas.openxmlformats.org/officeDocument/2006/relationships/image" Target="../media/image45.svg"/><Relationship Id="rId2" Type="http://schemas.openxmlformats.org/officeDocument/2006/relationships/image" Target="../media/image32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36.png"/><Relationship Id="rId11" Type="http://schemas.openxmlformats.org/officeDocument/2006/relationships/image" Target="../media/image22.svg"/><Relationship Id="rId5" Type="http://schemas.openxmlformats.org/officeDocument/2006/relationships/image" Target="../media/image35.svg"/><Relationship Id="rId15" Type="http://schemas.openxmlformats.org/officeDocument/2006/relationships/image" Target="../media/image43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4.svg"/><Relationship Id="rId18" Type="http://schemas.openxmlformats.org/officeDocument/2006/relationships/image" Target="../media/image46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12" Type="http://schemas.openxmlformats.org/officeDocument/2006/relationships/image" Target="../media/image41.png"/><Relationship Id="rId17" Type="http://schemas.openxmlformats.org/officeDocument/2006/relationships/image" Target="../media/image45.svg"/><Relationship Id="rId2" Type="http://schemas.openxmlformats.org/officeDocument/2006/relationships/image" Target="../media/image32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36.png"/><Relationship Id="rId11" Type="http://schemas.openxmlformats.org/officeDocument/2006/relationships/image" Target="../media/image22.svg"/><Relationship Id="rId5" Type="http://schemas.openxmlformats.org/officeDocument/2006/relationships/image" Target="../media/image35.svg"/><Relationship Id="rId15" Type="http://schemas.openxmlformats.org/officeDocument/2006/relationships/image" Target="../media/image43.svg"/><Relationship Id="rId10" Type="http://schemas.openxmlformats.org/officeDocument/2006/relationships/image" Target="../media/image40.png"/><Relationship Id="rId19" Type="http://schemas.openxmlformats.org/officeDocument/2006/relationships/image" Target="../media/image47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18" Type="http://schemas.openxmlformats.org/officeDocument/2006/relationships/image" Target="../media/image46.png"/><Relationship Id="rId3" Type="http://schemas.openxmlformats.org/officeDocument/2006/relationships/image" Target="../media/image33.svg"/><Relationship Id="rId21" Type="http://schemas.openxmlformats.org/officeDocument/2006/relationships/image" Target="../media/image49.sv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17" Type="http://schemas.openxmlformats.org/officeDocument/2006/relationships/image" Target="../media/image24.svg"/><Relationship Id="rId2" Type="http://schemas.openxmlformats.org/officeDocument/2006/relationships/image" Target="../media/image32.png"/><Relationship Id="rId16" Type="http://schemas.openxmlformats.org/officeDocument/2006/relationships/image" Target="../media/image41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36.png"/><Relationship Id="rId11" Type="http://schemas.openxmlformats.org/officeDocument/2006/relationships/image" Target="../media/image22.svg"/><Relationship Id="rId5" Type="http://schemas.openxmlformats.org/officeDocument/2006/relationships/image" Target="../media/image35.svg"/><Relationship Id="rId15" Type="http://schemas.openxmlformats.org/officeDocument/2006/relationships/image" Target="../media/image45.svg"/><Relationship Id="rId23" Type="http://schemas.openxmlformats.org/officeDocument/2006/relationships/image" Target="../media/image51.svg"/><Relationship Id="rId10" Type="http://schemas.openxmlformats.org/officeDocument/2006/relationships/image" Target="../media/image40.png"/><Relationship Id="rId19" Type="http://schemas.openxmlformats.org/officeDocument/2006/relationships/image" Target="../media/image47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Relationship Id="rId14" Type="http://schemas.openxmlformats.org/officeDocument/2006/relationships/image" Target="../media/image44.png"/><Relationship Id="rId22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4.svg"/><Relationship Id="rId3" Type="http://schemas.openxmlformats.org/officeDocument/2006/relationships/image" Target="../media/image33.svg"/><Relationship Id="rId7" Type="http://schemas.openxmlformats.org/officeDocument/2006/relationships/image" Target="../media/image22.svg"/><Relationship Id="rId12" Type="http://schemas.openxmlformats.org/officeDocument/2006/relationships/image" Target="../media/image41.png"/><Relationship Id="rId17" Type="http://schemas.openxmlformats.org/officeDocument/2006/relationships/image" Target="../media/image53.svg"/><Relationship Id="rId2" Type="http://schemas.openxmlformats.org/officeDocument/2006/relationships/image" Target="../media/image32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7.svg"/><Relationship Id="rId15" Type="http://schemas.openxmlformats.org/officeDocument/2006/relationships/image" Target="../media/image47.svg"/><Relationship Id="rId10" Type="http://schemas.openxmlformats.org/officeDocument/2006/relationships/image" Target="../media/image44.png"/><Relationship Id="rId4" Type="http://schemas.openxmlformats.org/officeDocument/2006/relationships/image" Target="../media/image36.png"/><Relationship Id="rId9" Type="http://schemas.openxmlformats.org/officeDocument/2006/relationships/image" Target="../media/image43.sv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05B7-58FD-864E-B7B6-997DAAD9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4C4E4-2EFD-9B49-9161-9ACAD0100B28}"/>
              </a:ext>
            </a:extLst>
          </p:cNvPr>
          <p:cNvSpPr txBox="1"/>
          <p:nvPr/>
        </p:nvSpPr>
        <p:spPr>
          <a:xfrm>
            <a:off x="457200" y="1346200"/>
            <a:ext cx="8348760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AE" dirty="0"/>
              <a:t>Kubernetes icon set: </a:t>
            </a:r>
            <a:r>
              <a:rPr lang="en-US" dirty="0">
                <a:hlinkClick r:id="rId2"/>
              </a:rPr>
              <a:t>https://github.com/kubernetes/community/tree/master/icons</a:t>
            </a:r>
            <a:endParaRPr lang="en-A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1011A7-68FF-8E40-A684-ADA911A1CD91}"/>
              </a:ext>
            </a:extLst>
          </p:cNvPr>
          <p:cNvSpPr/>
          <p:nvPr/>
        </p:nvSpPr>
        <p:spPr>
          <a:xfrm>
            <a:off x="774700" y="1623199"/>
            <a:ext cx="80312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License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The Kubernetes Icons Set is licensed under a choice of either Apache-2.0 or CC-BY-4.0 (Creative Commons Attribution 4.0 International). The Kubernetes logo is a registered trademark of The Linux Foundation, and use of it as a trademark is subject to The Linux Foundation's Trademark Usage Guidelines at </a:t>
            </a:r>
            <a:r>
              <a:rPr lang="en-US" dirty="0">
                <a:solidFill>
                  <a:srgbClr val="0366D6"/>
                </a:solidFill>
                <a:latin typeface="-apple-system"/>
                <a:hlinkClick r:id="rId3"/>
              </a:rPr>
              <a:t>https://www.linuxfoundation.org/trademark-usage/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.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882787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B95241CC-11B5-4D4C-96DE-0C59A26D4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17627" y="3924627"/>
            <a:ext cx="428228" cy="428228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686B17D0-D069-AE48-986B-6BF44415D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817627" y="4594581"/>
            <a:ext cx="428228" cy="42822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CE4E59E-A79D-7E4E-AD88-8B368399BA00}"/>
              </a:ext>
            </a:extLst>
          </p:cNvPr>
          <p:cNvGrpSpPr/>
          <p:nvPr/>
        </p:nvGrpSpPr>
        <p:grpSpPr>
          <a:xfrm>
            <a:off x="2781144" y="2438715"/>
            <a:ext cx="7310710" cy="2494003"/>
            <a:chOff x="4297711" y="1858852"/>
            <a:chExt cx="7310710" cy="249400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FF2B07E-3AB4-3B47-9BB3-6AFC5FE93850}"/>
                </a:ext>
              </a:extLst>
            </p:cNvPr>
            <p:cNvGrpSpPr/>
            <p:nvPr/>
          </p:nvGrpSpPr>
          <p:grpSpPr>
            <a:xfrm>
              <a:off x="4297711" y="1858852"/>
              <a:ext cx="7310710" cy="2494003"/>
              <a:chOff x="4629150" y="1143000"/>
              <a:chExt cx="7310710" cy="2494003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48D2355-ED82-4132-A868-DC8350320B75}"/>
                  </a:ext>
                </a:extLst>
              </p:cNvPr>
              <p:cNvSpPr/>
              <p:nvPr/>
            </p:nvSpPr>
            <p:spPr>
              <a:xfrm>
                <a:off x="4629150" y="1143000"/>
                <a:ext cx="7310710" cy="2494003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171211223">
                      <a:custGeom>
                        <a:avLst/>
                        <a:gdLst>
                          <a:gd name="connsiteX0" fmla="*/ 0 w 9658351"/>
                          <a:gd name="connsiteY0" fmla="*/ 110277 h 5105400"/>
                          <a:gd name="connsiteX1" fmla="*/ 110277 w 9658351"/>
                          <a:gd name="connsiteY1" fmla="*/ 0 h 5105400"/>
                          <a:gd name="connsiteX2" fmla="*/ 417005 w 9658351"/>
                          <a:gd name="connsiteY2" fmla="*/ 0 h 5105400"/>
                          <a:gd name="connsiteX3" fmla="*/ 818112 w 9658351"/>
                          <a:gd name="connsiteY3" fmla="*/ 0 h 5105400"/>
                          <a:gd name="connsiteX4" fmla="*/ 1124840 w 9658351"/>
                          <a:gd name="connsiteY4" fmla="*/ 0 h 5105400"/>
                          <a:gd name="connsiteX5" fmla="*/ 1714702 w 9658351"/>
                          <a:gd name="connsiteY5" fmla="*/ 0 h 5105400"/>
                          <a:gd name="connsiteX6" fmla="*/ 2115809 w 9658351"/>
                          <a:gd name="connsiteY6" fmla="*/ 0 h 5105400"/>
                          <a:gd name="connsiteX7" fmla="*/ 2800049 w 9658351"/>
                          <a:gd name="connsiteY7" fmla="*/ 0 h 5105400"/>
                          <a:gd name="connsiteX8" fmla="*/ 3389911 w 9658351"/>
                          <a:gd name="connsiteY8" fmla="*/ 0 h 5105400"/>
                          <a:gd name="connsiteX9" fmla="*/ 4074152 w 9658351"/>
                          <a:gd name="connsiteY9" fmla="*/ 0 h 5105400"/>
                          <a:gd name="connsiteX10" fmla="*/ 4664014 w 9658351"/>
                          <a:gd name="connsiteY10" fmla="*/ 0 h 5105400"/>
                          <a:gd name="connsiteX11" fmla="*/ 4970742 w 9658351"/>
                          <a:gd name="connsiteY11" fmla="*/ 0 h 5105400"/>
                          <a:gd name="connsiteX12" fmla="*/ 5466227 w 9658351"/>
                          <a:gd name="connsiteY12" fmla="*/ 0 h 5105400"/>
                          <a:gd name="connsiteX13" fmla="*/ 5772955 w 9658351"/>
                          <a:gd name="connsiteY13" fmla="*/ 0 h 5105400"/>
                          <a:gd name="connsiteX14" fmla="*/ 6362818 w 9658351"/>
                          <a:gd name="connsiteY14" fmla="*/ 0 h 5105400"/>
                          <a:gd name="connsiteX15" fmla="*/ 7047058 w 9658351"/>
                          <a:gd name="connsiteY15" fmla="*/ 0 h 5105400"/>
                          <a:gd name="connsiteX16" fmla="*/ 7731298 w 9658351"/>
                          <a:gd name="connsiteY16" fmla="*/ 0 h 5105400"/>
                          <a:gd name="connsiteX17" fmla="*/ 8226782 w 9658351"/>
                          <a:gd name="connsiteY17" fmla="*/ 0 h 5105400"/>
                          <a:gd name="connsiteX18" fmla="*/ 8816645 w 9658351"/>
                          <a:gd name="connsiteY18" fmla="*/ 0 h 5105400"/>
                          <a:gd name="connsiteX19" fmla="*/ 9548074 w 9658351"/>
                          <a:gd name="connsiteY19" fmla="*/ 0 h 5105400"/>
                          <a:gd name="connsiteX20" fmla="*/ 9658351 w 9658351"/>
                          <a:gd name="connsiteY20" fmla="*/ 110277 h 5105400"/>
                          <a:gd name="connsiteX21" fmla="*/ 9658351 w 9658351"/>
                          <a:gd name="connsiteY21" fmla="*/ 701886 h 5105400"/>
                          <a:gd name="connsiteX22" fmla="*/ 9658351 w 9658351"/>
                          <a:gd name="connsiteY22" fmla="*/ 1146950 h 5105400"/>
                          <a:gd name="connsiteX23" fmla="*/ 9658351 w 9658351"/>
                          <a:gd name="connsiteY23" fmla="*/ 1543165 h 5105400"/>
                          <a:gd name="connsiteX24" fmla="*/ 9658351 w 9658351"/>
                          <a:gd name="connsiteY24" fmla="*/ 1939380 h 5105400"/>
                          <a:gd name="connsiteX25" fmla="*/ 9658351 w 9658351"/>
                          <a:gd name="connsiteY25" fmla="*/ 2530990 h 5105400"/>
                          <a:gd name="connsiteX26" fmla="*/ 9658351 w 9658351"/>
                          <a:gd name="connsiteY26" fmla="*/ 2927205 h 5105400"/>
                          <a:gd name="connsiteX27" fmla="*/ 9658351 w 9658351"/>
                          <a:gd name="connsiteY27" fmla="*/ 3323420 h 5105400"/>
                          <a:gd name="connsiteX28" fmla="*/ 9658351 w 9658351"/>
                          <a:gd name="connsiteY28" fmla="*/ 3768484 h 5105400"/>
                          <a:gd name="connsiteX29" fmla="*/ 9658351 w 9658351"/>
                          <a:gd name="connsiteY29" fmla="*/ 4262396 h 5105400"/>
                          <a:gd name="connsiteX30" fmla="*/ 9658351 w 9658351"/>
                          <a:gd name="connsiteY30" fmla="*/ 4995123 h 5105400"/>
                          <a:gd name="connsiteX31" fmla="*/ 9548074 w 9658351"/>
                          <a:gd name="connsiteY31" fmla="*/ 5105400 h 5105400"/>
                          <a:gd name="connsiteX32" fmla="*/ 8863834 w 9658351"/>
                          <a:gd name="connsiteY32" fmla="*/ 5105400 h 5105400"/>
                          <a:gd name="connsiteX33" fmla="*/ 8179593 w 9658351"/>
                          <a:gd name="connsiteY33" fmla="*/ 5105400 h 5105400"/>
                          <a:gd name="connsiteX34" fmla="*/ 7778487 w 9658351"/>
                          <a:gd name="connsiteY34" fmla="*/ 5105400 h 5105400"/>
                          <a:gd name="connsiteX35" fmla="*/ 7471759 w 9658351"/>
                          <a:gd name="connsiteY35" fmla="*/ 5105400 h 5105400"/>
                          <a:gd name="connsiteX36" fmla="*/ 6976274 w 9658351"/>
                          <a:gd name="connsiteY36" fmla="*/ 5105400 h 5105400"/>
                          <a:gd name="connsiteX37" fmla="*/ 6292034 w 9658351"/>
                          <a:gd name="connsiteY37" fmla="*/ 5105400 h 5105400"/>
                          <a:gd name="connsiteX38" fmla="*/ 5985306 w 9658351"/>
                          <a:gd name="connsiteY38" fmla="*/ 5105400 h 5105400"/>
                          <a:gd name="connsiteX39" fmla="*/ 5489821 w 9658351"/>
                          <a:gd name="connsiteY39" fmla="*/ 5105400 h 5105400"/>
                          <a:gd name="connsiteX40" fmla="*/ 4899959 w 9658351"/>
                          <a:gd name="connsiteY40" fmla="*/ 5105400 h 5105400"/>
                          <a:gd name="connsiteX41" fmla="*/ 4498853 w 9658351"/>
                          <a:gd name="connsiteY41" fmla="*/ 5105400 h 5105400"/>
                          <a:gd name="connsiteX42" fmla="*/ 3908990 w 9658351"/>
                          <a:gd name="connsiteY42" fmla="*/ 5105400 h 5105400"/>
                          <a:gd name="connsiteX43" fmla="*/ 3319128 w 9658351"/>
                          <a:gd name="connsiteY43" fmla="*/ 5105400 h 5105400"/>
                          <a:gd name="connsiteX44" fmla="*/ 2540510 w 9658351"/>
                          <a:gd name="connsiteY44" fmla="*/ 5105400 h 5105400"/>
                          <a:gd name="connsiteX45" fmla="*/ 2233781 w 9658351"/>
                          <a:gd name="connsiteY45" fmla="*/ 5105400 h 5105400"/>
                          <a:gd name="connsiteX46" fmla="*/ 1643919 w 9658351"/>
                          <a:gd name="connsiteY46" fmla="*/ 5105400 h 5105400"/>
                          <a:gd name="connsiteX47" fmla="*/ 1054057 w 9658351"/>
                          <a:gd name="connsiteY47" fmla="*/ 5105400 h 5105400"/>
                          <a:gd name="connsiteX48" fmla="*/ 652950 w 9658351"/>
                          <a:gd name="connsiteY48" fmla="*/ 5105400 h 5105400"/>
                          <a:gd name="connsiteX49" fmla="*/ 110277 w 9658351"/>
                          <a:gd name="connsiteY49" fmla="*/ 5105400 h 5105400"/>
                          <a:gd name="connsiteX50" fmla="*/ 0 w 9658351"/>
                          <a:gd name="connsiteY50" fmla="*/ 4995123 h 5105400"/>
                          <a:gd name="connsiteX51" fmla="*/ 0 w 9658351"/>
                          <a:gd name="connsiteY51" fmla="*/ 4452362 h 5105400"/>
                          <a:gd name="connsiteX52" fmla="*/ 0 w 9658351"/>
                          <a:gd name="connsiteY52" fmla="*/ 3958450 h 5105400"/>
                          <a:gd name="connsiteX53" fmla="*/ 0 w 9658351"/>
                          <a:gd name="connsiteY53" fmla="*/ 3513386 h 5105400"/>
                          <a:gd name="connsiteX54" fmla="*/ 0 w 9658351"/>
                          <a:gd name="connsiteY54" fmla="*/ 2970626 h 5105400"/>
                          <a:gd name="connsiteX55" fmla="*/ 0 w 9658351"/>
                          <a:gd name="connsiteY55" fmla="*/ 2379017 h 5105400"/>
                          <a:gd name="connsiteX56" fmla="*/ 0 w 9658351"/>
                          <a:gd name="connsiteY56" fmla="*/ 1836256 h 5105400"/>
                          <a:gd name="connsiteX57" fmla="*/ 0 w 9658351"/>
                          <a:gd name="connsiteY57" fmla="*/ 1244647 h 5105400"/>
                          <a:gd name="connsiteX58" fmla="*/ 0 w 9658351"/>
                          <a:gd name="connsiteY58" fmla="*/ 750735 h 5105400"/>
                          <a:gd name="connsiteX59" fmla="*/ 0 w 9658351"/>
                          <a:gd name="connsiteY59" fmla="*/ 110277 h 5105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</a:cxnLst>
                        <a:rect l="l" t="t" r="r" b="b"/>
                        <a:pathLst>
                          <a:path w="9658351" h="5105400" extrusionOk="0">
                            <a:moveTo>
                              <a:pt x="0" y="110277"/>
                            </a:moveTo>
                            <a:cubicBezTo>
                              <a:pt x="-8400" y="43439"/>
                              <a:pt x="53492" y="-2427"/>
                              <a:pt x="110277" y="0"/>
                            </a:cubicBezTo>
                            <a:cubicBezTo>
                              <a:pt x="185543" y="-8564"/>
                              <a:pt x="322757" y="23937"/>
                              <a:pt x="417005" y="0"/>
                            </a:cubicBezTo>
                            <a:cubicBezTo>
                              <a:pt x="511253" y="-23937"/>
                              <a:pt x="632380" y="12028"/>
                              <a:pt x="818112" y="0"/>
                            </a:cubicBezTo>
                            <a:cubicBezTo>
                              <a:pt x="1003844" y="-12028"/>
                              <a:pt x="1055613" y="13082"/>
                              <a:pt x="1124840" y="0"/>
                            </a:cubicBezTo>
                            <a:cubicBezTo>
                              <a:pt x="1194067" y="-13082"/>
                              <a:pt x="1438189" y="41699"/>
                              <a:pt x="1714702" y="0"/>
                            </a:cubicBezTo>
                            <a:cubicBezTo>
                              <a:pt x="1991215" y="-41699"/>
                              <a:pt x="1952472" y="35402"/>
                              <a:pt x="2115809" y="0"/>
                            </a:cubicBezTo>
                            <a:cubicBezTo>
                              <a:pt x="2279146" y="-35402"/>
                              <a:pt x="2569116" y="2593"/>
                              <a:pt x="2800049" y="0"/>
                            </a:cubicBezTo>
                            <a:cubicBezTo>
                              <a:pt x="3030982" y="-2593"/>
                              <a:pt x="3151015" y="69405"/>
                              <a:pt x="3389911" y="0"/>
                            </a:cubicBezTo>
                            <a:cubicBezTo>
                              <a:pt x="3628807" y="-69405"/>
                              <a:pt x="3796231" y="27984"/>
                              <a:pt x="4074152" y="0"/>
                            </a:cubicBezTo>
                            <a:cubicBezTo>
                              <a:pt x="4352073" y="-27984"/>
                              <a:pt x="4443161" y="28780"/>
                              <a:pt x="4664014" y="0"/>
                            </a:cubicBezTo>
                            <a:cubicBezTo>
                              <a:pt x="4884867" y="-28780"/>
                              <a:pt x="4883539" y="31615"/>
                              <a:pt x="4970742" y="0"/>
                            </a:cubicBezTo>
                            <a:cubicBezTo>
                              <a:pt x="5057945" y="-31615"/>
                              <a:pt x="5356005" y="30998"/>
                              <a:pt x="5466227" y="0"/>
                            </a:cubicBezTo>
                            <a:cubicBezTo>
                              <a:pt x="5576449" y="-30998"/>
                              <a:pt x="5620978" y="9742"/>
                              <a:pt x="5772955" y="0"/>
                            </a:cubicBezTo>
                            <a:cubicBezTo>
                              <a:pt x="5924932" y="-9742"/>
                              <a:pt x="6236075" y="29355"/>
                              <a:pt x="6362818" y="0"/>
                            </a:cubicBezTo>
                            <a:cubicBezTo>
                              <a:pt x="6489561" y="-29355"/>
                              <a:pt x="6799689" y="31665"/>
                              <a:pt x="7047058" y="0"/>
                            </a:cubicBezTo>
                            <a:cubicBezTo>
                              <a:pt x="7294427" y="-31665"/>
                              <a:pt x="7533064" y="59998"/>
                              <a:pt x="7731298" y="0"/>
                            </a:cubicBezTo>
                            <a:cubicBezTo>
                              <a:pt x="7929532" y="-59998"/>
                              <a:pt x="8101704" y="39138"/>
                              <a:pt x="8226782" y="0"/>
                            </a:cubicBezTo>
                            <a:cubicBezTo>
                              <a:pt x="8351860" y="-39138"/>
                              <a:pt x="8567228" y="42817"/>
                              <a:pt x="8816645" y="0"/>
                            </a:cubicBezTo>
                            <a:cubicBezTo>
                              <a:pt x="9066062" y="-42817"/>
                              <a:pt x="9395800" y="49799"/>
                              <a:pt x="9548074" y="0"/>
                            </a:cubicBezTo>
                            <a:cubicBezTo>
                              <a:pt x="9606545" y="756"/>
                              <a:pt x="9645737" y="42605"/>
                              <a:pt x="9658351" y="110277"/>
                            </a:cubicBezTo>
                            <a:cubicBezTo>
                              <a:pt x="9661941" y="258809"/>
                              <a:pt x="9592201" y="461914"/>
                              <a:pt x="9658351" y="701886"/>
                            </a:cubicBezTo>
                            <a:cubicBezTo>
                              <a:pt x="9724501" y="941858"/>
                              <a:pt x="9606372" y="988667"/>
                              <a:pt x="9658351" y="1146950"/>
                            </a:cubicBezTo>
                            <a:cubicBezTo>
                              <a:pt x="9710330" y="1305233"/>
                              <a:pt x="9628617" y="1384692"/>
                              <a:pt x="9658351" y="1543165"/>
                            </a:cubicBezTo>
                            <a:cubicBezTo>
                              <a:pt x="9688085" y="1701639"/>
                              <a:pt x="9617851" y="1799251"/>
                              <a:pt x="9658351" y="1939380"/>
                            </a:cubicBezTo>
                            <a:cubicBezTo>
                              <a:pt x="9698851" y="2079509"/>
                              <a:pt x="9610552" y="2345539"/>
                              <a:pt x="9658351" y="2530990"/>
                            </a:cubicBezTo>
                            <a:cubicBezTo>
                              <a:pt x="9706150" y="2716441"/>
                              <a:pt x="9647378" y="2835689"/>
                              <a:pt x="9658351" y="2927205"/>
                            </a:cubicBezTo>
                            <a:cubicBezTo>
                              <a:pt x="9669324" y="3018721"/>
                              <a:pt x="9639717" y="3194190"/>
                              <a:pt x="9658351" y="3323420"/>
                            </a:cubicBezTo>
                            <a:cubicBezTo>
                              <a:pt x="9676985" y="3452650"/>
                              <a:pt x="9641418" y="3574355"/>
                              <a:pt x="9658351" y="3768484"/>
                            </a:cubicBezTo>
                            <a:cubicBezTo>
                              <a:pt x="9675284" y="3962613"/>
                              <a:pt x="9620500" y="4135230"/>
                              <a:pt x="9658351" y="4262396"/>
                            </a:cubicBezTo>
                            <a:cubicBezTo>
                              <a:pt x="9696202" y="4389562"/>
                              <a:pt x="9627405" y="4805570"/>
                              <a:pt x="9658351" y="4995123"/>
                            </a:cubicBezTo>
                            <a:cubicBezTo>
                              <a:pt x="9669113" y="5069073"/>
                              <a:pt x="9618545" y="5096091"/>
                              <a:pt x="9548074" y="5105400"/>
                            </a:cubicBezTo>
                            <a:cubicBezTo>
                              <a:pt x="9338475" y="5109700"/>
                              <a:pt x="9085277" y="5100395"/>
                              <a:pt x="8863834" y="5105400"/>
                            </a:cubicBezTo>
                            <a:cubicBezTo>
                              <a:pt x="8642391" y="5110405"/>
                              <a:pt x="8371845" y="5056163"/>
                              <a:pt x="8179593" y="5105400"/>
                            </a:cubicBezTo>
                            <a:cubicBezTo>
                              <a:pt x="7987341" y="5154637"/>
                              <a:pt x="7938926" y="5086357"/>
                              <a:pt x="7778487" y="5105400"/>
                            </a:cubicBezTo>
                            <a:cubicBezTo>
                              <a:pt x="7618048" y="5124443"/>
                              <a:pt x="7589702" y="5085598"/>
                              <a:pt x="7471759" y="5105400"/>
                            </a:cubicBezTo>
                            <a:cubicBezTo>
                              <a:pt x="7353816" y="5125202"/>
                              <a:pt x="7078786" y="5100467"/>
                              <a:pt x="6976274" y="5105400"/>
                            </a:cubicBezTo>
                            <a:cubicBezTo>
                              <a:pt x="6873762" y="5110333"/>
                              <a:pt x="6519341" y="5061584"/>
                              <a:pt x="6292034" y="5105400"/>
                            </a:cubicBezTo>
                            <a:cubicBezTo>
                              <a:pt x="6064727" y="5149216"/>
                              <a:pt x="6071140" y="5098464"/>
                              <a:pt x="5985306" y="5105400"/>
                            </a:cubicBezTo>
                            <a:cubicBezTo>
                              <a:pt x="5899472" y="5112336"/>
                              <a:pt x="5727736" y="5067416"/>
                              <a:pt x="5489821" y="5105400"/>
                            </a:cubicBezTo>
                            <a:cubicBezTo>
                              <a:pt x="5251907" y="5143384"/>
                              <a:pt x="5141028" y="5041549"/>
                              <a:pt x="4899959" y="5105400"/>
                            </a:cubicBezTo>
                            <a:cubicBezTo>
                              <a:pt x="4658890" y="5169251"/>
                              <a:pt x="4658296" y="5078140"/>
                              <a:pt x="4498853" y="5105400"/>
                            </a:cubicBezTo>
                            <a:cubicBezTo>
                              <a:pt x="4339410" y="5132660"/>
                              <a:pt x="4076994" y="5082643"/>
                              <a:pt x="3908990" y="5105400"/>
                            </a:cubicBezTo>
                            <a:cubicBezTo>
                              <a:pt x="3740986" y="5128157"/>
                              <a:pt x="3465458" y="5077577"/>
                              <a:pt x="3319128" y="5105400"/>
                            </a:cubicBezTo>
                            <a:cubicBezTo>
                              <a:pt x="3172798" y="5133223"/>
                              <a:pt x="2697539" y="5090331"/>
                              <a:pt x="2540510" y="5105400"/>
                            </a:cubicBezTo>
                            <a:cubicBezTo>
                              <a:pt x="2383481" y="5120469"/>
                              <a:pt x="2359763" y="5083446"/>
                              <a:pt x="2233781" y="5105400"/>
                            </a:cubicBezTo>
                            <a:cubicBezTo>
                              <a:pt x="2107799" y="5127354"/>
                              <a:pt x="1762657" y="5076105"/>
                              <a:pt x="1643919" y="5105400"/>
                            </a:cubicBezTo>
                            <a:cubicBezTo>
                              <a:pt x="1525181" y="5134695"/>
                              <a:pt x="1291645" y="5081674"/>
                              <a:pt x="1054057" y="5105400"/>
                            </a:cubicBezTo>
                            <a:cubicBezTo>
                              <a:pt x="816469" y="5129126"/>
                              <a:pt x="803738" y="5076899"/>
                              <a:pt x="652950" y="5105400"/>
                            </a:cubicBezTo>
                            <a:cubicBezTo>
                              <a:pt x="502162" y="5133901"/>
                              <a:pt x="374857" y="5084464"/>
                              <a:pt x="110277" y="5105400"/>
                            </a:cubicBezTo>
                            <a:cubicBezTo>
                              <a:pt x="55539" y="5108669"/>
                              <a:pt x="2267" y="5047917"/>
                              <a:pt x="0" y="4995123"/>
                            </a:cubicBezTo>
                            <a:cubicBezTo>
                              <a:pt x="-4065" y="4849208"/>
                              <a:pt x="18893" y="4608012"/>
                              <a:pt x="0" y="4452362"/>
                            </a:cubicBezTo>
                            <a:cubicBezTo>
                              <a:pt x="-18893" y="4296712"/>
                              <a:pt x="21142" y="4095758"/>
                              <a:pt x="0" y="3958450"/>
                            </a:cubicBezTo>
                            <a:cubicBezTo>
                              <a:pt x="-21142" y="3821142"/>
                              <a:pt x="8179" y="3696268"/>
                              <a:pt x="0" y="3513386"/>
                            </a:cubicBezTo>
                            <a:cubicBezTo>
                              <a:pt x="-8179" y="3330504"/>
                              <a:pt x="54376" y="3111660"/>
                              <a:pt x="0" y="2970626"/>
                            </a:cubicBezTo>
                            <a:cubicBezTo>
                              <a:pt x="-54376" y="2829592"/>
                              <a:pt x="27680" y="2594255"/>
                              <a:pt x="0" y="2379017"/>
                            </a:cubicBezTo>
                            <a:cubicBezTo>
                              <a:pt x="-27680" y="2163779"/>
                              <a:pt x="6194" y="2091660"/>
                              <a:pt x="0" y="1836256"/>
                            </a:cubicBezTo>
                            <a:cubicBezTo>
                              <a:pt x="-6194" y="1580852"/>
                              <a:pt x="16387" y="1440455"/>
                              <a:pt x="0" y="1244647"/>
                            </a:cubicBezTo>
                            <a:cubicBezTo>
                              <a:pt x="-16387" y="1048839"/>
                              <a:pt x="6627" y="965442"/>
                              <a:pt x="0" y="750735"/>
                            </a:cubicBezTo>
                            <a:cubicBezTo>
                              <a:pt x="-6627" y="536028"/>
                              <a:pt x="37177" y="393534"/>
                              <a:pt x="0" y="110277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r>
                  <a:rPr lang="en-GB" sz="1600" dirty="0">
                    <a:latin typeface="Segoe Pro" panose="020B0502040504020203" pitchFamily="34" charset="0"/>
                  </a:rPr>
                  <a:t>           Azure Kubernetes Service</a:t>
                </a:r>
              </a:p>
            </p:txBody>
          </p: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4BE657FC-7C5A-7B4A-BF32-69F80A074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728947" y="1214729"/>
                <a:ext cx="428228" cy="428228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67D95C6-5B84-E34A-99B9-BCC584EAC815}"/>
                </a:ext>
              </a:extLst>
            </p:cNvPr>
            <p:cNvGrpSpPr/>
            <p:nvPr/>
          </p:nvGrpSpPr>
          <p:grpSpPr>
            <a:xfrm>
              <a:off x="4771744" y="2313700"/>
              <a:ext cx="6479837" cy="1868007"/>
              <a:chOff x="4214183" y="3188138"/>
              <a:chExt cx="6479837" cy="1868007"/>
            </a:xfrm>
          </p:grpSpPr>
          <p:sp>
            <p:nvSpPr>
              <p:cNvPr id="11" name="Google Shape;259;p24">
                <a:extLst>
                  <a:ext uri="{FF2B5EF4-FFF2-40B4-BE49-F238E27FC236}">
                    <a16:creationId xmlns:a16="http://schemas.microsoft.com/office/drawing/2014/main" id="{F51BD1CD-7B16-DA4A-8834-B6ED8A14F499}"/>
                  </a:ext>
                </a:extLst>
              </p:cNvPr>
              <p:cNvSpPr/>
              <p:nvPr/>
            </p:nvSpPr>
            <p:spPr>
              <a:xfrm>
                <a:off x="4437067" y="3346756"/>
                <a:ext cx="6256953" cy="1709389"/>
              </a:xfrm>
              <a:prstGeom prst="roundRect">
                <a:avLst>
                  <a:gd name="adj" fmla="val 7381"/>
                </a:avLst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ratingsapp</a:t>
                </a:r>
                <a:endParaRPr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12" name="Google Shape;393;p27">
                <a:extLst>
                  <a:ext uri="{FF2B5EF4-FFF2-40B4-BE49-F238E27FC236}">
                    <a16:creationId xmlns:a16="http://schemas.microsoft.com/office/drawing/2014/main" id="{6984B3BC-3C0A-A845-A435-72B524D70F93}"/>
                  </a:ext>
                </a:extLst>
              </p:cNvPr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214183" y="3188138"/>
                <a:ext cx="598688" cy="597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16" name="Google Shape;382;p27">
            <a:extLst>
              <a:ext uri="{FF2B5EF4-FFF2-40B4-BE49-F238E27FC236}">
                <a16:creationId xmlns:a16="http://schemas.microsoft.com/office/drawing/2014/main" id="{E946D0F6-5190-5747-AFB5-B2F86325BFA5}"/>
              </a:ext>
            </a:extLst>
          </p:cNvPr>
          <p:cNvCxnSpPr>
            <a:stCxn id="24" idx="3"/>
            <a:endCxn id="21" idx="1"/>
          </p:cNvCxnSpPr>
          <p:nvPr/>
        </p:nvCxnSpPr>
        <p:spPr>
          <a:xfrm flipV="1">
            <a:off x="4327898" y="3772601"/>
            <a:ext cx="1368243" cy="1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388;p27">
            <a:extLst>
              <a:ext uri="{FF2B5EF4-FFF2-40B4-BE49-F238E27FC236}">
                <a16:creationId xmlns:a16="http://schemas.microsoft.com/office/drawing/2014/main" id="{DCF21E69-0996-0841-9858-0C0410860882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rot="10800000">
            <a:off x="6295945" y="3772601"/>
            <a:ext cx="1368243" cy="245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21" name="Google Shape;383;p27">
            <a:extLst>
              <a:ext uri="{FF2B5EF4-FFF2-40B4-BE49-F238E27FC236}">
                <a16:creationId xmlns:a16="http://schemas.microsoft.com/office/drawing/2014/main" id="{0D4367E0-FF29-114E-971A-D238937CCAB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6141" y="3472701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389;p27">
            <a:extLst>
              <a:ext uri="{FF2B5EF4-FFF2-40B4-BE49-F238E27FC236}">
                <a16:creationId xmlns:a16="http://schemas.microsoft.com/office/drawing/2014/main" id="{5E8FE4A3-8FE9-474A-B092-24B70F7B6F3A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64187" y="3475159"/>
            <a:ext cx="599803" cy="5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377;p27">
            <a:extLst>
              <a:ext uri="{FF2B5EF4-FFF2-40B4-BE49-F238E27FC236}">
                <a16:creationId xmlns:a16="http://schemas.microsoft.com/office/drawing/2014/main" id="{31DC2647-5E0C-CF4B-87B4-960638123D97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30067" y="3473699"/>
            <a:ext cx="597831" cy="5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D6B3AE7-1C28-284E-BE34-3E90FF7651E0}"/>
              </a:ext>
            </a:extLst>
          </p:cNvPr>
          <p:cNvSpPr txBox="1"/>
          <p:nvPr/>
        </p:nvSpPr>
        <p:spPr>
          <a:xfrm>
            <a:off x="3554521" y="4079689"/>
            <a:ext cx="1092155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mongodb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17A524-6F63-1541-8FDC-3EAB46458DF2}"/>
              </a:ext>
            </a:extLst>
          </p:cNvPr>
          <p:cNvSpPr txBox="1"/>
          <p:nvPr/>
        </p:nvSpPr>
        <p:spPr>
          <a:xfrm>
            <a:off x="7418010" y="4079689"/>
            <a:ext cx="1092155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mongodb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12D6FF-0980-A840-92C3-3C652068A960}"/>
              </a:ext>
            </a:extLst>
          </p:cNvPr>
          <p:cNvSpPr/>
          <p:nvPr/>
        </p:nvSpPr>
        <p:spPr>
          <a:xfrm>
            <a:off x="4695544" y="4033522"/>
            <a:ext cx="26387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ratings-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mongodb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sz="1000" i="1" dirty="0">
                <a:latin typeface="Consolas" panose="020B0609020204030204" pitchFamily="49" charset="0"/>
                <a:cs typeface="Consolas" panose="020B0609020204030204" pitchFamily="49" charset="0"/>
              </a:rPr>
              <a:t>{random-string}</a:t>
            </a:r>
          </a:p>
        </p:txBody>
      </p:sp>
      <p:pic>
        <p:nvPicPr>
          <p:cNvPr id="35" name="Google Shape;171;p19">
            <a:extLst>
              <a:ext uri="{FF2B5EF4-FFF2-40B4-BE49-F238E27FC236}">
                <a16:creationId xmlns:a16="http://schemas.microsoft.com/office/drawing/2014/main" id="{E37CC739-B8B0-AA4D-9379-9BF13175D29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960907" y="3491163"/>
            <a:ext cx="597600" cy="5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AB15D4A-E00C-274E-B8FA-CA69D2807DBC}"/>
              </a:ext>
            </a:extLst>
          </p:cNvPr>
          <p:cNvSpPr txBox="1"/>
          <p:nvPr/>
        </p:nvSpPr>
        <p:spPr>
          <a:xfrm>
            <a:off x="8871780" y="4079688"/>
            <a:ext cx="775853" cy="15388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mongosecret</a:t>
            </a: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014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DC8B6B0-AC43-4C4A-9D09-A5D18867993A}"/>
              </a:ext>
            </a:extLst>
          </p:cNvPr>
          <p:cNvSpPr/>
          <p:nvPr/>
        </p:nvSpPr>
        <p:spPr>
          <a:xfrm>
            <a:off x="7118874" y="1305007"/>
            <a:ext cx="4287116" cy="12120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7C92FD3-988D-4AA6-997E-20351E1263DF}"/>
              </a:ext>
            </a:extLst>
          </p:cNvPr>
          <p:cNvSpPr/>
          <p:nvPr/>
        </p:nvSpPr>
        <p:spPr>
          <a:xfrm>
            <a:off x="5160546" y="3012635"/>
            <a:ext cx="5426523" cy="215638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GB" dirty="0"/>
              <a:t>Deploy the Order Capture API 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698" y="1785048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0610" y="1785349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09154" y="1785349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99152" y="5169923"/>
            <a:ext cx="683894" cy="6637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10549164" y="5831444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276791" y="2109349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275335" y="2109048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6036" y="370199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4126" y="370199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3" y="331137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125130" y="363537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123673" y="363537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7492" y="412257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125129" y="402599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123673" y="402599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V="1">
            <a:off x="8300074" y="2830751"/>
            <a:ext cx="480902" cy="57236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87299" y="3651738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53959" y="3651738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1186" y="337967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4023" y="3723375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>
            <a:off x="4307299" y="4011738"/>
            <a:ext cx="2148737" cy="1425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73959" y="4011738"/>
            <a:ext cx="41334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348903" y="3383562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13FBE-1DC7-4FE7-A120-2AB2E5384978}"/>
              </a:ext>
            </a:extLst>
          </p:cNvPr>
          <p:cNvSpPr txBox="1"/>
          <p:nvPr/>
        </p:nvSpPr>
        <p:spPr>
          <a:xfrm>
            <a:off x="2453959" y="4353583"/>
            <a:ext cx="1025987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 err="1"/>
              <a:t>captureorder</a:t>
            </a:r>
            <a:endParaRPr lang="en-GB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7E8B2B-0A3F-476D-AE5E-649A3CDD4174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1604931" y="4011738"/>
            <a:ext cx="849028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681506" y="1437903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4E0FDE-F84C-4E79-AC6D-CC327015E9F9}"/>
              </a:ext>
            </a:extLst>
          </p:cNvPr>
          <p:cNvSpPr txBox="1"/>
          <p:nvPr/>
        </p:nvSpPr>
        <p:spPr>
          <a:xfrm>
            <a:off x="5819040" y="4382960"/>
            <a:ext cx="131484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5277956" y="3183349"/>
            <a:ext cx="1683153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LoadBalancer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D3DF8A-F910-4E55-9498-0DF07BCC00E9}"/>
              </a:ext>
            </a:extLst>
          </p:cNvPr>
          <p:cNvSpPr txBox="1"/>
          <p:nvPr/>
        </p:nvSpPr>
        <p:spPr>
          <a:xfrm>
            <a:off x="7251982" y="1660666"/>
            <a:ext cx="132247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 </a:t>
            </a:r>
            <a:b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</a:b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(</a:t>
            </a:r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ClusterIP</a:t>
            </a:r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550858" y="3037371"/>
            <a:ext cx="48090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9190548" y="3888627"/>
            <a:ext cx="1202253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537740" y="4371738"/>
            <a:ext cx="1314847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1EE5034-0239-46C9-BF5A-941DA7C95B2D}"/>
              </a:ext>
            </a:extLst>
          </p:cNvPr>
          <p:cNvSpPr txBox="1"/>
          <p:nvPr/>
        </p:nvSpPr>
        <p:spPr>
          <a:xfrm>
            <a:off x="8714879" y="3083887"/>
            <a:ext cx="1943339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MongoDB connection/traffic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DE83E-10FC-45B1-A378-D59847F4647A}"/>
              </a:ext>
            </a:extLst>
          </p:cNvPr>
          <p:cNvSpPr txBox="1"/>
          <p:nvPr/>
        </p:nvSpPr>
        <p:spPr>
          <a:xfrm>
            <a:off x="5946061" y="4097790"/>
            <a:ext cx="490134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AFE8A1-1280-4624-82E4-AD00B7DC1299}"/>
              </a:ext>
            </a:extLst>
          </p:cNvPr>
          <p:cNvSpPr txBox="1"/>
          <p:nvPr/>
        </p:nvSpPr>
        <p:spPr>
          <a:xfrm>
            <a:off x="7494649" y="4818438"/>
            <a:ext cx="656846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/>
              <a:t>port:8080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5091278-4933-42E1-B039-EB4AF45B9D98}"/>
              </a:ext>
            </a:extLst>
          </p:cNvPr>
          <p:cNvSpPr txBox="1"/>
          <p:nvPr/>
        </p:nvSpPr>
        <p:spPr>
          <a:xfrm>
            <a:off x="9703767" y="5386269"/>
            <a:ext cx="807913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GB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DA49BB-B93F-4A6C-AA6A-92EDD4C8F151}"/>
              </a:ext>
            </a:extLst>
          </p:cNvPr>
          <p:cNvSpPr/>
          <p:nvPr/>
        </p:nvSpPr>
        <p:spPr>
          <a:xfrm>
            <a:off x="4454206" y="4610582"/>
            <a:ext cx="405859" cy="173888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34403-6719-4E29-8091-D6E8FEFC3E56}"/>
              </a:ext>
            </a:extLst>
          </p:cNvPr>
          <p:cNvSpPr txBox="1"/>
          <p:nvPr/>
        </p:nvSpPr>
        <p:spPr>
          <a:xfrm>
            <a:off x="3747866" y="4582041"/>
            <a:ext cx="1943339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122506A-2009-4919-92E8-6B384E424182}"/>
              </a:ext>
            </a:extLst>
          </p:cNvPr>
          <p:cNvSpPr/>
          <p:nvPr/>
        </p:nvSpPr>
        <p:spPr>
          <a:xfrm>
            <a:off x="7118874" y="2553752"/>
            <a:ext cx="4287116" cy="276999"/>
          </a:xfrm>
          <a:prstGeom prst="rect">
            <a:avLst/>
          </a:prstGeom>
          <a:solidFill>
            <a:srgbClr val="92D050">
              <a:alpha val="16863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24292E"/>
                </a:solidFill>
                <a:latin typeface="Consolas" panose="020B0609020204030204" pitchFamily="49" charset="0"/>
              </a:rPr>
              <a:t>orders-mongo-</a:t>
            </a:r>
            <a:r>
              <a:rPr lang="en-GB" sz="1200" dirty="0" err="1">
                <a:solidFill>
                  <a:srgbClr val="24292E"/>
                </a:solidFill>
                <a:latin typeface="Consolas" panose="020B0609020204030204" pitchFamily="49" charset="0"/>
              </a:rPr>
              <a:t>mongodb.default.svc.cluster.local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872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6187381" y="2649214"/>
            <a:ext cx="3766245" cy="163463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1EA450C-D3B5-4F83-82DA-6749846690B4}"/>
              </a:ext>
            </a:extLst>
          </p:cNvPr>
          <p:cNvSpPr/>
          <p:nvPr/>
        </p:nvSpPr>
        <p:spPr>
          <a:xfrm>
            <a:off x="8368447" y="4531853"/>
            <a:ext cx="3200504" cy="151853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6FE1CC6-A31D-42A1-A788-47659D8D43F1}"/>
              </a:ext>
            </a:extLst>
          </p:cNvPr>
          <p:cNvSpPr/>
          <p:nvPr/>
        </p:nvSpPr>
        <p:spPr>
          <a:xfrm>
            <a:off x="8611505" y="1208367"/>
            <a:ext cx="2918953" cy="122634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5001687" y="4551833"/>
            <a:ext cx="2065862" cy="14985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 the Frontend Using Ingress </a:t>
            </a:r>
            <a:r>
              <a:rPr lang="en-GB" dirty="0"/>
              <a:t>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317" y="1650611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9229" y="165091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773" y="1650912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95336" y="1199028"/>
            <a:ext cx="612158" cy="5941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6529263" y="1778954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365410" y="1974912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363954" y="1974611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9856" y="3084780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7946" y="3084780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313" y="2694165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8208950" y="3018165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7207493" y="3018165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312" y="3505362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8208949" y="3408780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7207493" y="3408780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V="1">
            <a:off x="8252101" y="2313097"/>
            <a:ext cx="444216" cy="434891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92429" y="3346119"/>
            <a:ext cx="72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422655-0E20-47DF-B706-F4E9F37F5E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33639" y="2713287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7868" y="300772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0100" y="3367746"/>
            <a:ext cx="720908" cy="576726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0A8E17E-4065-4266-B95A-9FD2B27665EA}"/>
              </a:ext>
            </a:extLst>
          </p:cNvPr>
          <p:cNvCxnSpPr>
            <a:cxnSpLocks/>
            <a:stCxn id="61" idx="3"/>
            <a:endCxn id="39" idx="1"/>
          </p:cNvCxnSpPr>
          <p:nvPr/>
        </p:nvCxnSpPr>
        <p:spPr>
          <a:xfrm flipV="1">
            <a:off x="4312429" y="3408780"/>
            <a:ext cx="2227427" cy="297339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4B995C7-6B20-4799-A7B1-FBB5D9D23947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3153639" y="3073287"/>
            <a:ext cx="438790" cy="63283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3058397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792250" y="1203422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6345696" y="3757000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7096031" y="2675362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8525671" y="2863840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8382661" y="3784995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465" y="4840771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7381" y="4840771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12429" y="3706119"/>
            <a:ext cx="884036" cy="1458652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864102" y="5164771"/>
            <a:ext cx="3232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A0CBF5BD-CFD6-43CC-93AC-6524F56D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821" y="4840771"/>
            <a:ext cx="667637" cy="648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53B0D8F-4586-4B16-92DA-146924F6A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1733" y="4840771"/>
            <a:ext cx="667637" cy="648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EE022756-AB05-48C7-B3F2-DF3A3CB7B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0277" y="4840771"/>
            <a:ext cx="667637" cy="6480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AC2CA4-CACE-401B-8710-D50EC83543BC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10207914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C0CB92-70E2-414A-926C-03F6ECE04222}"/>
              </a:ext>
            </a:extLst>
          </p:cNvPr>
          <p:cNvCxnSpPr>
            <a:stCxn id="55" idx="3"/>
            <a:endCxn id="58" idx="1"/>
          </p:cNvCxnSpPr>
          <p:nvPr/>
        </p:nvCxnSpPr>
        <p:spPr>
          <a:xfrm>
            <a:off x="9206458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78332E-C667-427E-9392-5392CF0FF1A8}"/>
              </a:ext>
            </a:extLst>
          </p:cNvPr>
          <p:cNvSpPr txBox="1"/>
          <p:nvPr/>
        </p:nvSpPr>
        <p:spPr>
          <a:xfrm>
            <a:off x="8258632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DDCD50-B84D-4C26-A82E-B3CC5B7279EB}"/>
              </a:ext>
            </a:extLst>
          </p:cNvPr>
          <p:cNvSpPr txBox="1"/>
          <p:nvPr/>
        </p:nvSpPr>
        <p:spPr>
          <a:xfrm>
            <a:off x="10220845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1DB13D-6B1B-4411-8839-3EB3C534BB82}"/>
              </a:ext>
            </a:extLst>
          </p:cNvPr>
          <p:cNvSpPr txBox="1"/>
          <p:nvPr/>
        </p:nvSpPr>
        <p:spPr>
          <a:xfrm>
            <a:off x="10328206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3527B-29A9-4C2A-A3F1-B6E70EFAECE9}"/>
              </a:ext>
            </a:extLst>
          </p:cNvPr>
          <p:cNvSpPr txBox="1"/>
          <p:nvPr/>
        </p:nvSpPr>
        <p:spPr>
          <a:xfrm>
            <a:off x="8496022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08DCB1-045B-453B-B194-28557E019B1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6855018" y="5164771"/>
            <a:ext cx="490808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32269" y="3895229"/>
            <a:ext cx="720000" cy="7200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4CE1E0B-721D-4EB9-A711-AA182F05B70C}"/>
              </a:ext>
            </a:extLst>
          </p:cNvPr>
          <p:cNvSpPr txBox="1"/>
          <p:nvPr/>
        </p:nvSpPr>
        <p:spPr>
          <a:xfrm>
            <a:off x="2432269" y="2225011"/>
            <a:ext cx="1624676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 err="1"/>
              <a:t>captureorder</a:t>
            </a:r>
            <a:r>
              <a:rPr lang="en-GB" sz="1400" dirty="0"/>
              <a:t> service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 flipV="1">
            <a:off x="3152269" y="3706119"/>
            <a:ext cx="440160" cy="54911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32269" y="4646284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44A5F7-CE47-4717-A822-EE1581D83067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1591008" y="3073287"/>
            <a:ext cx="842631" cy="58282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3656109"/>
            <a:ext cx="841261" cy="59912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5149481" y="5551765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5188420" y="4564957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67734063-E5D2-4A77-8A23-F03F45BC00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45826" y="4850446"/>
            <a:ext cx="647700" cy="62865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7249167" y="4564957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D58C3E1-3177-4182-8B81-5420A4A7738F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7993526" y="5164771"/>
            <a:ext cx="545295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8EB1D54-0A3B-4AF6-96A5-AECDC55D18F0}"/>
              </a:ext>
            </a:extLst>
          </p:cNvPr>
          <p:cNvSpPr/>
          <p:nvPr/>
        </p:nvSpPr>
        <p:spPr>
          <a:xfrm>
            <a:off x="7081933" y="5459433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serviceName:frontend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740BC3-7E85-46B8-AC13-1BB62FAAB373}"/>
              </a:ext>
            </a:extLst>
          </p:cNvPr>
          <p:cNvSpPr txBox="1"/>
          <p:nvPr/>
        </p:nvSpPr>
        <p:spPr>
          <a:xfrm>
            <a:off x="7067549" y="1152715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5567858-11E3-4B64-9C74-A100224473F2}"/>
              </a:ext>
            </a:extLst>
          </p:cNvPr>
          <p:cNvSpPr txBox="1"/>
          <p:nvPr/>
        </p:nvSpPr>
        <p:spPr>
          <a:xfrm>
            <a:off x="762214" y="2416983"/>
            <a:ext cx="1457546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0C7561-B98B-4A05-8698-58ED5061C614}"/>
              </a:ext>
            </a:extLst>
          </p:cNvPr>
          <p:cNvSpPr txBox="1"/>
          <p:nvPr/>
        </p:nvSpPr>
        <p:spPr>
          <a:xfrm>
            <a:off x="238940" y="4132780"/>
            <a:ext cx="1860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FF99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 via ingress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BE990B8-3504-4EA8-82DD-8774847093BD}"/>
              </a:ext>
            </a:extLst>
          </p:cNvPr>
          <p:cNvSpPr/>
          <p:nvPr/>
        </p:nvSpPr>
        <p:spPr>
          <a:xfrm>
            <a:off x="-26090" y="4649555"/>
            <a:ext cx="2267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frontend.12.34.56.78.nip.io</a:t>
            </a:r>
          </a:p>
        </p:txBody>
      </p:sp>
    </p:spTree>
    <p:extLst>
      <p:ext uri="{BB962C8B-B14F-4D97-AF65-F5344CB8AC3E}">
        <p14:creationId xmlns:p14="http://schemas.microsoft.com/office/powerpoint/2010/main" val="337837832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7769737" y="2726068"/>
            <a:ext cx="3766245" cy="163463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1EA450C-D3B5-4F83-82DA-6749846690B4}"/>
              </a:ext>
            </a:extLst>
          </p:cNvPr>
          <p:cNvSpPr/>
          <p:nvPr/>
        </p:nvSpPr>
        <p:spPr>
          <a:xfrm>
            <a:off x="8368447" y="4531853"/>
            <a:ext cx="3162011" cy="1372068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6FE1CC6-A31D-42A1-A788-47659D8D43F1}"/>
              </a:ext>
            </a:extLst>
          </p:cNvPr>
          <p:cNvSpPr/>
          <p:nvPr/>
        </p:nvSpPr>
        <p:spPr>
          <a:xfrm>
            <a:off x="8611505" y="1208367"/>
            <a:ext cx="2918953" cy="1226340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4771280" y="3689792"/>
            <a:ext cx="2065862" cy="149855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US" dirty="0"/>
              <a:t>Enable SSL/TLS on Ingress </a:t>
            </a:r>
            <a:r>
              <a:rPr lang="en-GB" dirty="0"/>
              <a:t>–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D949E00-5EF3-4E3C-BFD4-C19E6B3F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317" y="1650611"/>
            <a:ext cx="667637" cy="648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A15BEB5-D043-4BEB-9B59-9264E520E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9229" y="1650912"/>
            <a:ext cx="667637" cy="64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F8999D1-ACE4-47A3-9BF7-F609ECEC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773" y="1650912"/>
            <a:ext cx="667637" cy="648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DF0108-DC36-4221-AB66-FF015B5B7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3587" y="1384373"/>
            <a:ext cx="612158" cy="5941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899AB1-93A9-417E-8BC2-7D1ADCBE169B}"/>
              </a:ext>
            </a:extLst>
          </p:cNvPr>
          <p:cNvSpPr txBox="1"/>
          <p:nvPr/>
        </p:nvSpPr>
        <p:spPr>
          <a:xfrm>
            <a:off x="6613731" y="1968263"/>
            <a:ext cx="783869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mongodb</a:t>
            </a:r>
            <a:endParaRPr lang="en-GB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8657F-D1F3-4557-A916-E41FA566843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10365410" y="1974912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EF9436-70C7-4323-8124-DA2BCCBFDDF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>
            <a:off x="9363954" y="1974611"/>
            <a:ext cx="333819" cy="30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2212" y="3161634"/>
            <a:ext cx="667637" cy="648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75AA231-CBAA-445D-96C5-763AABACC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302" y="3161634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3669" y="2771019"/>
            <a:ext cx="667637" cy="648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203C99-D281-4188-9F4B-C1E4081578AB}"/>
              </a:ext>
            </a:extLst>
          </p:cNvPr>
          <p:cNvCxnSpPr>
            <a:cxnSpLocks/>
            <a:stCxn id="40" idx="1"/>
            <a:endCxn id="41" idx="3"/>
          </p:cNvCxnSpPr>
          <p:nvPr/>
        </p:nvCxnSpPr>
        <p:spPr>
          <a:xfrm flipH="1" flipV="1">
            <a:off x="9791306" y="3095019"/>
            <a:ext cx="31899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8789849" y="3095019"/>
            <a:ext cx="333820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3668" y="3582216"/>
            <a:ext cx="667637" cy="6480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58240B-4A36-45B4-8FDA-BAD74E62E421}"/>
              </a:ext>
            </a:extLst>
          </p:cNvPr>
          <p:cNvCxnSpPr>
            <a:cxnSpLocks/>
            <a:stCxn id="40" idx="1"/>
            <a:endCxn id="45" idx="3"/>
          </p:cNvCxnSpPr>
          <p:nvPr/>
        </p:nvCxnSpPr>
        <p:spPr>
          <a:xfrm flipH="1">
            <a:off x="9791305" y="3485634"/>
            <a:ext cx="318997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8789849" y="3485634"/>
            <a:ext cx="333819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A12C38-D090-46CC-A83F-B6F1A65C12FD}"/>
              </a:ext>
            </a:extLst>
          </p:cNvPr>
          <p:cNvCxnSpPr>
            <a:cxnSpLocks/>
          </p:cNvCxnSpPr>
          <p:nvPr/>
        </p:nvCxnSpPr>
        <p:spPr>
          <a:xfrm flipH="1" flipV="1">
            <a:off x="9457486" y="2331264"/>
            <a:ext cx="1" cy="40476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06529" y="3943601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7868" y="3668547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0100" y="4015238"/>
            <a:ext cx="720908" cy="5767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3665433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3E10C7-E3BB-4D1B-9E7E-CC4675BA81B4}"/>
              </a:ext>
            </a:extLst>
          </p:cNvPr>
          <p:cNvSpPr txBox="1"/>
          <p:nvPr/>
        </p:nvSpPr>
        <p:spPr>
          <a:xfrm>
            <a:off x="8792250" y="1203422"/>
            <a:ext cx="257461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orders-mongo-</a:t>
            </a:r>
            <a:r>
              <a:rPr lang="en-GB" dirty="0" err="1"/>
              <a:t>mongodb</a:t>
            </a:r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7928052" y="3833854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8678387" y="2752216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70329-EA49-4A6C-84E7-BCF65C54BA77}"/>
              </a:ext>
            </a:extLst>
          </p:cNvPr>
          <p:cNvSpPr txBox="1"/>
          <p:nvPr/>
        </p:nvSpPr>
        <p:spPr>
          <a:xfrm>
            <a:off x="10108027" y="2940694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210726-E213-4A1F-9715-D3DAD41409B2}"/>
              </a:ext>
            </a:extLst>
          </p:cNvPr>
          <p:cNvSpPr txBox="1"/>
          <p:nvPr/>
        </p:nvSpPr>
        <p:spPr>
          <a:xfrm>
            <a:off x="9965017" y="3861849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dirty="0" err="1"/>
              <a:t>captureorder</a:t>
            </a:r>
            <a:endParaRPr lang="en-GB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058" y="3980784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6974" y="3978730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26529" y="4303601"/>
            <a:ext cx="639529" cy="1183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5633695" y="4302730"/>
            <a:ext cx="323279" cy="2054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A0CBF5BD-CFD6-43CC-93AC-6524F56D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821" y="4840771"/>
            <a:ext cx="667637" cy="648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53B0D8F-4586-4B16-92DA-146924F6A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1733" y="4840771"/>
            <a:ext cx="667637" cy="648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EE022756-AB05-48C7-B3F2-DF3A3CB7B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0277" y="4840771"/>
            <a:ext cx="667637" cy="6480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AC2CA4-CACE-401B-8710-D50EC83543BC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10207914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C0CB92-70E2-414A-926C-03F6ECE04222}"/>
              </a:ext>
            </a:extLst>
          </p:cNvPr>
          <p:cNvCxnSpPr>
            <a:stCxn id="55" idx="3"/>
            <a:endCxn id="58" idx="1"/>
          </p:cNvCxnSpPr>
          <p:nvPr/>
        </p:nvCxnSpPr>
        <p:spPr>
          <a:xfrm>
            <a:off x="9206458" y="5164771"/>
            <a:ext cx="33381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78332E-C667-427E-9392-5392CF0FF1A8}"/>
              </a:ext>
            </a:extLst>
          </p:cNvPr>
          <p:cNvSpPr txBox="1"/>
          <p:nvPr/>
        </p:nvSpPr>
        <p:spPr>
          <a:xfrm>
            <a:off x="8258632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DDCD50-B84D-4C26-A82E-B3CC5B7279EB}"/>
              </a:ext>
            </a:extLst>
          </p:cNvPr>
          <p:cNvSpPr txBox="1"/>
          <p:nvPr/>
        </p:nvSpPr>
        <p:spPr>
          <a:xfrm>
            <a:off x="10220845" y="5507071"/>
            <a:ext cx="1314847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dirty="0"/>
              <a:t>frontend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1DB13D-6B1B-4411-8839-3EB3C534BB82}"/>
              </a:ext>
            </a:extLst>
          </p:cNvPr>
          <p:cNvSpPr txBox="1"/>
          <p:nvPr/>
        </p:nvSpPr>
        <p:spPr>
          <a:xfrm>
            <a:off x="10328206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deployment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3527B-29A9-4C2A-A3F1-B6E70EFAECE9}"/>
              </a:ext>
            </a:extLst>
          </p:cNvPr>
          <p:cNvSpPr txBox="1"/>
          <p:nvPr/>
        </p:nvSpPr>
        <p:spPr>
          <a:xfrm>
            <a:off x="8496022" y="4564957"/>
            <a:ext cx="120225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08DCB1-045B-453B-B194-28557E019B1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6624611" y="4302730"/>
            <a:ext cx="420561" cy="865392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48937" y="3943601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>
            <a:off x="3168937" y="4303601"/>
            <a:ext cx="437592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79326" y="4673155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4303601"/>
            <a:ext cx="857929" cy="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4919074" y="4689724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4958013" y="3702916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67734063-E5D2-4A77-8A23-F03F45BC00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45172" y="4853797"/>
            <a:ext cx="647700" cy="62865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6231463" y="3144404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D58C3E1-3177-4182-8B81-5420A4A7738F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7692872" y="5164771"/>
            <a:ext cx="845949" cy="3351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8EB1D54-0A3B-4AF6-96A5-AECDC55D18F0}"/>
              </a:ext>
            </a:extLst>
          </p:cNvPr>
          <p:cNvSpPr/>
          <p:nvPr/>
        </p:nvSpPr>
        <p:spPr>
          <a:xfrm>
            <a:off x="6734510" y="5442256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serviceName:frontend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740BC3-7E85-46B8-AC13-1BB62FAAB373}"/>
              </a:ext>
            </a:extLst>
          </p:cNvPr>
          <p:cNvSpPr txBox="1"/>
          <p:nvPr/>
        </p:nvSpPr>
        <p:spPr>
          <a:xfrm>
            <a:off x="6883945" y="1141816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secret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0C7561-B98B-4A05-8698-58ED5061C614}"/>
              </a:ext>
            </a:extLst>
          </p:cNvPr>
          <p:cNvSpPr txBox="1"/>
          <p:nvPr/>
        </p:nvSpPr>
        <p:spPr>
          <a:xfrm>
            <a:off x="238940" y="4793604"/>
            <a:ext cx="1860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FF99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HTTP traffic from internet via ingress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A3242DD-28B1-4E7C-9985-5F9C9A0ABD06}"/>
              </a:ext>
            </a:extLst>
          </p:cNvPr>
          <p:cNvCxnSpPr>
            <a:cxnSpLocks/>
            <a:stCxn id="49" idx="3"/>
            <a:endCxn id="83" idx="1"/>
          </p:cNvCxnSpPr>
          <p:nvPr/>
        </p:nvCxnSpPr>
        <p:spPr>
          <a:xfrm flipV="1">
            <a:off x="6624611" y="3476360"/>
            <a:ext cx="420561" cy="826370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AE16471-D8C9-4287-BB7F-297D973425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45172" y="3162035"/>
            <a:ext cx="647700" cy="62865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15CA1B83-C5FC-4186-ABB1-0D566B3F693A}"/>
              </a:ext>
            </a:extLst>
          </p:cNvPr>
          <p:cNvSpPr/>
          <p:nvPr/>
        </p:nvSpPr>
        <p:spPr>
          <a:xfrm>
            <a:off x="6468349" y="2658981"/>
            <a:ext cx="1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serviceName:captureorder</a:t>
            </a:r>
            <a:endParaRPr lang="en-GB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CB74F2-AEC9-4B3B-856D-630110AB12A9}"/>
              </a:ext>
            </a:extLst>
          </p:cNvPr>
          <p:cNvSpPr txBox="1"/>
          <p:nvPr/>
        </p:nvSpPr>
        <p:spPr>
          <a:xfrm>
            <a:off x="7245631" y="4599598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F7782F-3612-454E-B04A-E6567AE32A32}"/>
              </a:ext>
            </a:extLst>
          </p:cNvPr>
          <p:cNvCxnSpPr>
            <a:cxnSpLocks/>
            <a:stCxn id="83" idx="3"/>
            <a:endCxn id="39" idx="1"/>
          </p:cNvCxnSpPr>
          <p:nvPr/>
        </p:nvCxnSpPr>
        <p:spPr>
          <a:xfrm>
            <a:off x="7692872" y="3476360"/>
            <a:ext cx="429340" cy="9274"/>
          </a:xfrm>
          <a:prstGeom prst="straightConnector1">
            <a:avLst/>
          </a:prstGeom>
          <a:ln w="38100">
            <a:solidFill>
              <a:srgbClr val="FF99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5D2EB15-4468-4741-8392-BC93BD9FCC20}"/>
              </a:ext>
            </a:extLst>
          </p:cNvPr>
          <p:cNvSpPr/>
          <p:nvPr/>
        </p:nvSpPr>
        <p:spPr>
          <a:xfrm>
            <a:off x="-29619" y="2900237"/>
            <a:ext cx="2267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frontend.12.34.56.78.nip.io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BD04613-68E3-4D7D-9542-5F13699179B3}"/>
              </a:ext>
            </a:extLst>
          </p:cNvPr>
          <p:cNvSpPr/>
          <p:nvPr/>
        </p:nvSpPr>
        <p:spPr>
          <a:xfrm>
            <a:off x="147289" y="3193839"/>
            <a:ext cx="2091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FF9900"/>
                </a:solidFill>
              </a:rPr>
              <a:t>orders.12.34.56.78.nip.io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5BB0574-DA3A-45BF-AB2C-077DB706591E}"/>
              </a:ext>
            </a:extLst>
          </p:cNvPr>
          <p:cNvGrpSpPr/>
          <p:nvPr/>
        </p:nvGrpSpPr>
        <p:grpSpPr>
          <a:xfrm>
            <a:off x="4900504" y="2210776"/>
            <a:ext cx="648972" cy="611200"/>
            <a:chOff x="4902965" y="1925749"/>
            <a:chExt cx="648972" cy="611200"/>
          </a:xfrm>
        </p:grpSpPr>
        <p:grpSp>
          <p:nvGrpSpPr>
            <p:cNvPr id="95" name="Graphic 78">
              <a:extLst>
                <a:ext uri="{FF2B5EF4-FFF2-40B4-BE49-F238E27FC236}">
                  <a16:creationId xmlns:a16="http://schemas.microsoft.com/office/drawing/2014/main" id="{5006674E-520E-4838-94AF-A685B67B6805}"/>
                </a:ext>
              </a:extLst>
            </p:cNvPr>
            <p:cNvGrpSpPr/>
            <p:nvPr/>
          </p:nvGrpSpPr>
          <p:grpSpPr>
            <a:xfrm>
              <a:off x="4902965" y="1925749"/>
              <a:ext cx="648972" cy="611200"/>
              <a:chOff x="4902965" y="1925749"/>
              <a:chExt cx="648972" cy="611200"/>
            </a:xfrm>
            <a:solidFill>
              <a:schemeClr val="accent1"/>
            </a:solidFill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F3E7737-2F5D-43EA-A8BB-EDA68ACD598B}"/>
                  </a:ext>
                </a:extLst>
              </p:cNvPr>
              <p:cNvSpPr/>
              <p:nvPr/>
            </p:nvSpPr>
            <p:spPr>
              <a:xfrm>
                <a:off x="4920062" y="1941874"/>
                <a:ext cx="614771" cy="578965"/>
              </a:xfrm>
              <a:custGeom>
                <a:avLst/>
                <a:gdLst>
                  <a:gd name="connsiteX0" fmla="*/ 305254 w 614771"/>
                  <a:gd name="connsiteY0" fmla="*/ 51 h 578965"/>
                  <a:gd name="connsiteX1" fmla="*/ 289592 w 614771"/>
                  <a:gd name="connsiteY1" fmla="*/ 3898 h 578965"/>
                  <a:gd name="connsiteX2" fmla="*/ 75867 w 614771"/>
                  <a:gd name="connsiteY2" fmla="*/ 103014 h 578965"/>
                  <a:gd name="connsiteX3" fmla="*/ 53754 w 614771"/>
                  <a:gd name="connsiteY3" fmla="*/ 129703 h 578965"/>
                  <a:gd name="connsiteX4" fmla="*/ 1028 w 614771"/>
                  <a:gd name="connsiteY4" fmla="*/ 352344 h 578965"/>
                  <a:gd name="connsiteX5" fmla="*/ 6575 w 614771"/>
                  <a:gd name="connsiteY5" fmla="*/ 382508 h 578965"/>
                  <a:gd name="connsiteX6" fmla="*/ 8898 w 614771"/>
                  <a:gd name="connsiteY6" fmla="*/ 385637 h 578965"/>
                  <a:gd name="connsiteX7" fmla="*/ 156830 w 614771"/>
                  <a:gd name="connsiteY7" fmla="*/ 564160 h 578965"/>
                  <a:gd name="connsiteX8" fmla="*/ 188784 w 614771"/>
                  <a:gd name="connsiteY8" fmla="*/ 578965 h 578965"/>
                  <a:gd name="connsiteX9" fmla="*/ 426016 w 614771"/>
                  <a:gd name="connsiteY9" fmla="*/ 578912 h 578965"/>
                  <a:gd name="connsiteX10" fmla="*/ 457969 w 614771"/>
                  <a:gd name="connsiteY10" fmla="*/ 564132 h 578965"/>
                  <a:gd name="connsiteX11" fmla="*/ 605846 w 614771"/>
                  <a:gd name="connsiteY11" fmla="*/ 385588 h 578965"/>
                  <a:gd name="connsiteX12" fmla="*/ 613746 w 614771"/>
                  <a:gd name="connsiteY12" fmla="*/ 352291 h 578965"/>
                  <a:gd name="connsiteX13" fmla="*/ 560937 w 614771"/>
                  <a:gd name="connsiteY13" fmla="*/ 129651 h 578965"/>
                  <a:gd name="connsiteX14" fmla="*/ 538823 w 614771"/>
                  <a:gd name="connsiteY14" fmla="*/ 102961 h 578965"/>
                  <a:gd name="connsiteX15" fmla="*/ 325071 w 614771"/>
                  <a:gd name="connsiteY15" fmla="*/ 3898 h 578965"/>
                  <a:gd name="connsiteX16" fmla="*/ 305254 w 614771"/>
                  <a:gd name="connsiteY16" fmla="*/ 51 h 57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4771" h="578965">
                    <a:moveTo>
                      <a:pt x="305254" y="51"/>
                    </a:moveTo>
                    <a:cubicBezTo>
                      <a:pt x="299819" y="317"/>
                      <a:pt x="294495" y="1624"/>
                      <a:pt x="289592" y="3898"/>
                    </a:cubicBezTo>
                    <a:lnTo>
                      <a:pt x="75867" y="103014"/>
                    </a:lnTo>
                    <a:cubicBezTo>
                      <a:pt x="64663" y="108208"/>
                      <a:pt x="56522" y="118032"/>
                      <a:pt x="53754" y="129703"/>
                    </a:cubicBezTo>
                    <a:lnTo>
                      <a:pt x="1028" y="352344"/>
                    </a:lnTo>
                    <a:cubicBezTo>
                      <a:pt x="-1433" y="362708"/>
                      <a:pt x="568" y="373590"/>
                      <a:pt x="6575" y="382508"/>
                    </a:cubicBezTo>
                    <a:cubicBezTo>
                      <a:pt x="7295" y="383589"/>
                      <a:pt x="8073" y="384634"/>
                      <a:pt x="8898" y="385637"/>
                    </a:cubicBezTo>
                    <a:lnTo>
                      <a:pt x="156830" y="564160"/>
                    </a:lnTo>
                    <a:cubicBezTo>
                      <a:pt x="164586" y="573517"/>
                      <a:pt x="176349" y="578965"/>
                      <a:pt x="188784" y="578965"/>
                    </a:cubicBezTo>
                    <a:lnTo>
                      <a:pt x="426016" y="578912"/>
                    </a:lnTo>
                    <a:cubicBezTo>
                      <a:pt x="438447" y="578919"/>
                      <a:pt x="450207" y="573482"/>
                      <a:pt x="457969" y="564132"/>
                    </a:cubicBezTo>
                    <a:lnTo>
                      <a:pt x="605846" y="385588"/>
                    </a:lnTo>
                    <a:cubicBezTo>
                      <a:pt x="613607" y="376223"/>
                      <a:pt x="616515" y="363970"/>
                      <a:pt x="613746" y="352291"/>
                    </a:cubicBezTo>
                    <a:lnTo>
                      <a:pt x="560937" y="129651"/>
                    </a:lnTo>
                    <a:cubicBezTo>
                      <a:pt x="558168" y="117978"/>
                      <a:pt x="550029" y="108155"/>
                      <a:pt x="538823" y="102961"/>
                    </a:cubicBezTo>
                    <a:lnTo>
                      <a:pt x="325071" y="3898"/>
                    </a:lnTo>
                    <a:cubicBezTo>
                      <a:pt x="318904" y="1038"/>
                      <a:pt x="312090" y="-285"/>
                      <a:pt x="305254" y="51"/>
                    </a:cubicBezTo>
                    <a:close/>
                  </a:path>
                </a:pathLst>
              </a:custGeom>
              <a:solidFill>
                <a:srgbClr val="326CE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79B7FDE-1572-4116-BF40-244B643F0F99}"/>
                  </a:ext>
                </a:extLst>
              </p:cNvPr>
              <p:cNvSpPr/>
              <p:nvPr/>
            </p:nvSpPr>
            <p:spPr>
              <a:xfrm>
                <a:off x="4902965" y="1925749"/>
                <a:ext cx="648972" cy="611200"/>
              </a:xfrm>
              <a:custGeom>
                <a:avLst/>
                <a:gdLst>
                  <a:gd name="connsiteX0" fmla="*/ 322237 w 648972"/>
                  <a:gd name="connsiteY0" fmla="*/ 55 h 611200"/>
                  <a:gd name="connsiteX1" fmla="*/ 305727 w 648972"/>
                  <a:gd name="connsiteY1" fmla="*/ 4140 h 611200"/>
                  <a:gd name="connsiteX2" fmla="*/ 80083 w 648972"/>
                  <a:gd name="connsiteY2" fmla="*/ 108748 h 611200"/>
                  <a:gd name="connsiteX3" fmla="*/ 56740 w 648972"/>
                  <a:gd name="connsiteY3" fmla="*/ 136923 h 611200"/>
                  <a:gd name="connsiteX4" fmla="*/ 1089 w 648972"/>
                  <a:gd name="connsiteY4" fmla="*/ 371953 h 611200"/>
                  <a:gd name="connsiteX5" fmla="*/ 6939 w 648972"/>
                  <a:gd name="connsiteY5" fmla="*/ 403815 h 611200"/>
                  <a:gd name="connsiteX6" fmla="*/ 9397 w 648972"/>
                  <a:gd name="connsiteY6" fmla="*/ 407104 h 611200"/>
                  <a:gd name="connsiteX7" fmla="*/ 165556 w 648972"/>
                  <a:gd name="connsiteY7" fmla="*/ 595576 h 611200"/>
                  <a:gd name="connsiteX8" fmla="*/ 199289 w 648972"/>
                  <a:gd name="connsiteY8" fmla="*/ 611200 h 611200"/>
                  <a:gd name="connsiteX9" fmla="*/ 449722 w 648972"/>
                  <a:gd name="connsiteY9" fmla="*/ 611147 h 611200"/>
                  <a:gd name="connsiteX10" fmla="*/ 483453 w 648972"/>
                  <a:gd name="connsiteY10" fmla="*/ 595548 h 611200"/>
                  <a:gd name="connsiteX11" fmla="*/ 639557 w 648972"/>
                  <a:gd name="connsiteY11" fmla="*/ 407051 h 611200"/>
                  <a:gd name="connsiteX12" fmla="*/ 647894 w 648972"/>
                  <a:gd name="connsiteY12" fmla="*/ 371925 h 611200"/>
                  <a:gd name="connsiteX13" fmla="*/ 592160 w 648972"/>
                  <a:gd name="connsiteY13" fmla="*/ 136870 h 611200"/>
                  <a:gd name="connsiteX14" fmla="*/ 568817 w 648972"/>
                  <a:gd name="connsiteY14" fmla="*/ 108722 h 611200"/>
                  <a:gd name="connsiteX15" fmla="*/ 343175 w 648972"/>
                  <a:gd name="connsiteY15" fmla="*/ 4114 h 611200"/>
                  <a:gd name="connsiteX16" fmla="*/ 322237 w 648972"/>
                  <a:gd name="connsiteY16" fmla="*/ 55 h 611200"/>
                  <a:gd name="connsiteX17" fmla="*/ 322346 w 648972"/>
                  <a:gd name="connsiteY17" fmla="*/ 16185 h 611200"/>
                  <a:gd name="connsiteX18" fmla="*/ 342163 w 648972"/>
                  <a:gd name="connsiteY18" fmla="*/ 20032 h 611200"/>
                  <a:gd name="connsiteX19" fmla="*/ 555915 w 648972"/>
                  <a:gd name="connsiteY19" fmla="*/ 119095 h 611200"/>
                  <a:gd name="connsiteX20" fmla="*/ 578028 w 648972"/>
                  <a:gd name="connsiteY20" fmla="*/ 145784 h 611200"/>
                  <a:gd name="connsiteX21" fmla="*/ 630838 w 648972"/>
                  <a:gd name="connsiteY21" fmla="*/ 368427 h 611200"/>
                  <a:gd name="connsiteX22" fmla="*/ 622938 w 648972"/>
                  <a:gd name="connsiteY22" fmla="*/ 401720 h 611200"/>
                  <a:gd name="connsiteX23" fmla="*/ 475061 w 648972"/>
                  <a:gd name="connsiteY23" fmla="*/ 580267 h 611200"/>
                  <a:gd name="connsiteX24" fmla="*/ 443108 w 648972"/>
                  <a:gd name="connsiteY24" fmla="*/ 595044 h 611200"/>
                  <a:gd name="connsiteX25" fmla="*/ 205877 w 648972"/>
                  <a:gd name="connsiteY25" fmla="*/ 595098 h 611200"/>
                  <a:gd name="connsiteX26" fmla="*/ 173923 w 648972"/>
                  <a:gd name="connsiteY26" fmla="*/ 580296 h 611200"/>
                  <a:gd name="connsiteX27" fmla="*/ 25991 w 648972"/>
                  <a:gd name="connsiteY27" fmla="*/ 401773 h 611200"/>
                  <a:gd name="connsiteX28" fmla="*/ 23669 w 648972"/>
                  <a:gd name="connsiteY28" fmla="*/ 398643 h 611200"/>
                  <a:gd name="connsiteX29" fmla="*/ 18118 w 648972"/>
                  <a:gd name="connsiteY29" fmla="*/ 368480 h 611200"/>
                  <a:gd name="connsiteX30" fmla="*/ 70844 w 648972"/>
                  <a:gd name="connsiteY30" fmla="*/ 145838 h 611200"/>
                  <a:gd name="connsiteX31" fmla="*/ 92960 w 648972"/>
                  <a:gd name="connsiteY31" fmla="*/ 119148 h 611200"/>
                  <a:gd name="connsiteX32" fmla="*/ 306684 w 648972"/>
                  <a:gd name="connsiteY32" fmla="*/ 20032 h 611200"/>
                  <a:gd name="connsiteX33" fmla="*/ 322346 w 648972"/>
                  <a:gd name="connsiteY33" fmla="*/ 16185 h 6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48972" h="611200">
                    <a:moveTo>
                      <a:pt x="322237" y="55"/>
                    </a:moveTo>
                    <a:cubicBezTo>
                      <a:pt x="316506" y="346"/>
                      <a:pt x="310893" y="1735"/>
                      <a:pt x="305727" y="4140"/>
                    </a:cubicBezTo>
                    <a:lnTo>
                      <a:pt x="80083" y="108748"/>
                    </a:lnTo>
                    <a:cubicBezTo>
                      <a:pt x="68255" y="114232"/>
                      <a:pt x="59666" y="124602"/>
                      <a:pt x="56740" y="136923"/>
                    </a:cubicBezTo>
                    <a:lnTo>
                      <a:pt x="1089" y="371953"/>
                    </a:lnTo>
                    <a:cubicBezTo>
                      <a:pt x="-1515" y="382899"/>
                      <a:pt x="596" y="394394"/>
                      <a:pt x="6939" y="403815"/>
                    </a:cubicBezTo>
                    <a:cubicBezTo>
                      <a:pt x="7703" y="404949"/>
                      <a:pt x="8524" y="406048"/>
                      <a:pt x="9397" y="407104"/>
                    </a:cubicBezTo>
                    <a:lnTo>
                      <a:pt x="165556" y="595576"/>
                    </a:lnTo>
                    <a:cubicBezTo>
                      <a:pt x="173748" y="605451"/>
                      <a:pt x="186161" y="611204"/>
                      <a:pt x="199289" y="611200"/>
                    </a:cubicBezTo>
                    <a:lnTo>
                      <a:pt x="449722" y="611147"/>
                    </a:lnTo>
                    <a:cubicBezTo>
                      <a:pt x="462845" y="611158"/>
                      <a:pt x="475258" y="605416"/>
                      <a:pt x="483453" y="595548"/>
                    </a:cubicBezTo>
                    <a:lnTo>
                      <a:pt x="639557" y="407051"/>
                    </a:lnTo>
                    <a:cubicBezTo>
                      <a:pt x="647742" y="397173"/>
                      <a:pt x="650810" y="384246"/>
                      <a:pt x="647894" y="371925"/>
                    </a:cubicBezTo>
                    <a:lnTo>
                      <a:pt x="592160" y="136870"/>
                    </a:lnTo>
                    <a:cubicBezTo>
                      <a:pt x="589230" y="124559"/>
                      <a:pt x="580639" y="114200"/>
                      <a:pt x="568817" y="108722"/>
                    </a:cubicBezTo>
                    <a:lnTo>
                      <a:pt x="343175" y="4114"/>
                    </a:lnTo>
                    <a:cubicBezTo>
                      <a:pt x="336659" y="1093"/>
                      <a:pt x="329459" y="-303"/>
                      <a:pt x="322237" y="55"/>
                    </a:cubicBezTo>
                    <a:close/>
                    <a:moveTo>
                      <a:pt x="322346" y="16185"/>
                    </a:moveTo>
                    <a:cubicBezTo>
                      <a:pt x="329182" y="15850"/>
                      <a:pt x="335996" y="17172"/>
                      <a:pt x="342163" y="20032"/>
                    </a:cubicBezTo>
                    <a:lnTo>
                      <a:pt x="555915" y="119095"/>
                    </a:lnTo>
                    <a:cubicBezTo>
                      <a:pt x="567121" y="124289"/>
                      <a:pt x="575260" y="134113"/>
                      <a:pt x="578028" y="145784"/>
                    </a:cubicBezTo>
                    <a:lnTo>
                      <a:pt x="630838" y="368427"/>
                    </a:lnTo>
                    <a:cubicBezTo>
                      <a:pt x="633607" y="380102"/>
                      <a:pt x="630699" y="392359"/>
                      <a:pt x="622938" y="401720"/>
                    </a:cubicBezTo>
                    <a:lnTo>
                      <a:pt x="475061" y="580267"/>
                    </a:lnTo>
                    <a:cubicBezTo>
                      <a:pt x="467299" y="589614"/>
                      <a:pt x="455539" y="595055"/>
                      <a:pt x="443108" y="595044"/>
                    </a:cubicBezTo>
                    <a:lnTo>
                      <a:pt x="205877" y="595098"/>
                    </a:lnTo>
                    <a:cubicBezTo>
                      <a:pt x="193439" y="595101"/>
                      <a:pt x="181680" y="589653"/>
                      <a:pt x="173923" y="580296"/>
                    </a:cubicBezTo>
                    <a:lnTo>
                      <a:pt x="25991" y="401773"/>
                    </a:lnTo>
                    <a:cubicBezTo>
                      <a:pt x="25162" y="400767"/>
                      <a:pt x="24388" y="399721"/>
                      <a:pt x="23669" y="398643"/>
                    </a:cubicBezTo>
                    <a:cubicBezTo>
                      <a:pt x="17661" y="389722"/>
                      <a:pt x="15660" y="378840"/>
                      <a:pt x="18118" y="368480"/>
                    </a:cubicBezTo>
                    <a:lnTo>
                      <a:pt x="70844" y="145838"/>
                    </a:lnTo>
                    <a:cubicBezTo>
                      <a:pt x="73616" y="134166"/>
                      <a:pt x="81752" y="124343"/>
                      <a:pt x="92960" y="119148"/>
                    </a:cubicBezTo>
                    <a:lnTo>
                      <a:pt x="306684" y="20032"/>
                    </a:lnTo>
                    <a:cubicBezTo>
                      <a:pt x="311586" y="17759"/>
                      <a:pt x="316911" y="16451"/>
                      <a:pt x="322346" y="16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3172B144-5609-44C0-9A6F-CE1CCA6DB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066514" y="2097999"/>
              <a:ext cx="300824" cy="300824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E9E0CA9-002F-40C3-8C47-C155C487BC94}"/>
              </a:ext>
            </a:extLst>
          </p:cNvPr>
          <p:cNvGrpSpPr/>
          <p:nvPr/>
        </p:nvGrpSpPr>
        <p:grpSpPr>
          <a:xfrm>
            <a:off x="5683845" y="1968263"/>
            <a:ext cx="648972" cy="611200"/>
            <a:chOff x="4902965" y="1925749"/>
            <a:chExt cx="648972" cy="611200"/>
          </a:xfrm>
        </p:grpSpPr>
        <p:grpSp>
          <p:nvGrpSpPr>
            <p:cNvPr id="121" name="Graphic 78">
              <a:extLst>
                <a:ext uri="{FF2B5EF4-FFF2-40B4-BE49-F238E27FC236}">
                  <a16:creationId xmlns:a16="http://schemas.microsoft.com/office/drawing/2014/main" id="{FE8E2A35-53D1-4513-A87E-8718AA40185D}"/>
                </a:ext>
              </a:extLst>
            </p:cNvPr>
            <p:cNvGrpSpPr/>
            <p:nvPr/>
          </p:nvGrpSpPr>
          <p:grpSpPr>
            <a:xfrm>
              <a:off x="4902965" y="1925749"/>
              <a:ext cx="648972" cy="611200"/>
              <a:chOff x="4902965" y="1925749"/>
              <a:chExt cx="648972" cy="611200"/>
            </a:xfrm>
            <a:solidFill>
              <a:schemeClr val="accent1"/>
            </a:solidFill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9BFCEA4-68C6-4773-9EBB-DF3E92ED5E83}"/>
                  </a:ext>
                </a:extLst>
              </p:cNvPr>
              <p:cNvSpPr/>
              <p:nvPr/>
            </p:nvSpPr>
            <p:spPr>
              <a:xfrm>
                <a:off x="4920062" y="1941874"/>
                <a:ext cx="614771" cy="578965"/>
              </a:xfrm>
              <a:custGeom>
                <a:avLst/>
                <a:gdLst>
                  <a:gd name="connsiteX0" fmla="*/ 305254 w 614771"/>
                  <a:gd name="connsiteY0" fmla="*/ 51 h 578965"/>
                  <a:gd name="connsiteX1" fmla="*/ 289592 w 614771"/>
                  <a:gd name="connsiteY1" fmla="*/ 3898 h 578965"/>
                  <a:gd name="connsiteX2" fmla="*/ 75867 w 614771"/>
                  <a:gd name="connsiteY2" fmla="*/ 103014 h 578965"/>
                  <a:gd name="connsiteX3" fmla="*/ 53754 w 614771"/>
                  <a:gd name="connsiteY3" fmla="*/ 129703 h 578965"/>
                  <a:gd name="connsiteX4" fmla="*/ 1028 w 614771"/>
                  <a:gd name="connsiteY4" fmla="*/ 352344 h 578965"/>
                  <a:gd name="connsiteX5" fmla="*/ 6575 w 614771"/>
                  <a:gd name="connsiteY5" fmla="*/ 382508 h 578965"/>
                  <a:gd name="connsiteX6" fmla="*/ 8898 w 614771"/>
                  <a:gd name="connsiteY6" fmla="*/ 385637 h 578965"/>
                  <a:gd name="connsiteX7" fmla="*/ 156830 w 614771"/>
                  <a:gd name="connsiteY7" fmla="*/ 564160 h 578965"/>
                  <a:gd name="connsiteX8" fmla="*/ 188784 w 614771"/>
                  <a:gd name="connsiteY8" fmla="*/ 578965 h 578965"/>
                  <a:gd name="connsiteX9" fmla="*/ 426016 w 614771"/>
                  <a:gd name="connsiteY9" fmla="*/ 578912 h 578965"/>
                  <a:gd name="connsiteX10" fmla="*/ 457969 w 614771"/>
                  <a:gd name="connsiteY10" fmla="*/ 564132 h 578965"/>
                  <a:gd name="connsiteX11" fmla="*/ 605846 w 614771"/>
                  <a:gd name="connsiteY11" fmla="*/ 385588 h 578965"/>
                  <a:gd name="connsiteX12" fmla="*/ 613746 w 614771"/>
                  <a:gd name="connsiteY12" fmla="*/ 352291 h 578965"/>
                  <a:gd name="connsiteX13" fmla="*/ 560937 w 614771"/>
                  <a:gd name="connsiteY13" fmla="*/ 129651 h 578965"/>
                  <a:gd name="connsiteX14" fmla="*/ 538823 w 614771"/>
                  <a:gd name="connsiteY14" fmla="*/ 102961 h 578965"/>
                  <a:gd name="connsiteX15" fmla="*/ 325071 w 614771"/>
                  <a:gd name="connsiteY15" fmla="*/ 3898 h 578965"/>
                  <a:gd name="connsiteX16" fmla="*/ 305254 w 614771"/>
                  <a:gd name="connsiteY16" fmla="*/ 51 h 578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4771" h="578965">
                    <a:moveTo>
                      <a:pt x="305254" y="51"/>
                    </a:moveTo>
                    <a:cubicBezTo>
                      <a:pt x="299819" y="317"/>
                      <a:pt x="294495" y="1624"/>
                      <a:pt x="289592" y="3898"/>
                    </a:cubicBezTo>
                    <a:lnTo>
                      <a:pt x="75867" y="103014"/>
                    </a:lnTo>
                    <a:cubicBezTo>
                      <a:pt x="64663" y="108208"/>
                      <a:pt x="56522" y="118032"/>
                      <a:pt x="53754" y="129703"/>
                    </a:cubicBezTo>
                    <a:lnTo>
                      <a:pt x="1028" y="352344"/>
                    </a:lnTo>
                    <a:cubicBezTo>
                      <a:pt x="-1433" y="362708"/>
                      <a:pt x="568" y="373590"/>
                      <a:pt x="6575" y="382508"/>
                    </a:cubicBezTo>
                    <a:cubicBezTo>
                      <a:pt x="7295" y="383589"/>
                      <a:pt x="8073" y="384634"/>
                      <a:pt x="8898" y="385637"/>
                    </a:cubicBezTo>
                    <a:lnTo>
                      <a:pt x="156830" y="564160"/>
                    </a:lnTo>
                    <a:cubicBezTo>
                      <a:pt x="164586" y="573517"/>
                      <a:pt x="176349" y="578965"/>
                      <a:pt x="188784" y="578965"/>
                    </a:cubicBezTo>
                    <a:lnTo>
                      <a:pt x="426016" y="578912"/>
                    </a:lnTo>
                    <a:cubicBezTo>
                      <a:pt x="438447" y="578919"/>
                      <a:pt x="450207" y="573482"/>
                      <a:pt x="457969" y="564132"/>
                    </a:cubicBezTo>
                    <a:lnTo>
                      <a:pt x="605846" y="385588"/>
                    </a:lnTo>
                    <a:cubicBezTo>
                      <a:pt x="613607" y="376223"/>
                      <a:pt x="616515" y="363970"/>
                      <a:pt x="613746" y="352291"/>
                    </a:cubicBezTo>
                    <a:lnTo>
                      <a:pt x="560937" y="129651"/>
                    </a:lnTo>
                    <a:cubicBezTo>
                      <a:pt x="558168" y="117978"/>
                      <a:pt x="550029" y="108155"/>
                      <a:pt x="538823" y="102961"/>
                    </a:cubicBezTo>
                    <a:lnTo>
                      <a:pt x="325071" y="3898"/>
                    </a:lnTo>
                    <a:cubicBezTo>
                      <a:pt x="318904" y="1038"/>
                      <a:pt x="312090" y="-285"/>
                      <a:pt x="305254" y="51"/>
                    </a:cubicBezTo>
                    <a:close/>
                  </a:path>
                </a:pathLst>
              </a:custGeom>
              <a:solidFill>
                <a:srgbClr val="326CE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A64E62D-E2B1-4A95-A429-ACBF46064293}"/>
                  </a:ext>
                </a:extLst>
              </p:cNvPr>
              <p:cNvSpPr/>
              <p:nvPr/>
            </p:nvSpPr>
            <p:spPr>
              <a:xfrm>
                <a:off x="4902965" y="1925749"/>
                <a:ext cx="648972" cy="611200"/>
              </a:xfrm>
              <a:custGeom>
                <a:avLst/>
                <a:gdLst>
                  <a:gd name="connsiteX0" fmla="*/ 322237 w 648972"/>
                  <a:gd name="connsiteY0" fmla="*/ 55 h 611200"/>
                  <a:gd name="connsiteX1" fmla="*/ 305727 w 648972"/>
                  <a:gd name="connsiteY1" fmla="*/ 4140 h 611200"/>
                  <a:gd name="connsiteX2" fmla="*/ 80083 w 648972"/>
                  <a:gd name="connsiteY2" fmla="*/ 108748 h 611200"/>
                  <a:gd name="connsiteX3" fmla="*/ 56740 w 648972"/>
                  <a:gd name="connsiteY3" fmla="*/ 136923 h 611200"/>
                  <a:gd name="connsiteX4" fmla="*/ 1089 w 648972"/>
                  <a:gd name="connsiteY4" fmla="*/ 371953 h 611200"/>
                  <a:gd name="connsiteX5" fmla="*/ 6939 w 648972"/>
                  <a:gd name="connsiteY5" fmla="*/ 403815 h 611200"/>
                  <a:gd name="connsiteX6" fmla="*/ 9397 w 648972"/>
                  <a:gd name="connsiteY6" fmla="*/ 407104 h 611200"/>
                  <a:gd name="connsiteX7" fmla="*/ 165556 w 648972"/>
                  <a:gd name="connsiteY7" fmla="*/ 595576 h 611200"/>
                  <a:gd name="connsiteX8" fmla="*/ 199289 w 648972"/>
                  <a:gd name="connsiteY8" fmla="*/ 611200 h 611200"/>
                  <a:gd name="connsiteX9" fmla="*/ 449722 w 648972"/>
                  <a:gd name="connsiteY9" fmla="*/ 611147 h 611200"/>
                  <a:gd name="connsiteX10" fmla="*/ 483453 w 648972"/>
                  <a:gd name="connsiteY10" fmla="*/ 595548 h 611200"/>
                  <a:gd name="connsiteX11" fmla="*/ 639557 w 648972"/>
                  <a:gd name="connsiteY11" fmla="*/ 407051 h 611200"/>
                  <a:gd name="connsiteX12" fmla="*/ 647894 w 648972"/>
                  <a:gd name="connsiteY12" fmla="*/ 371925 h 611200"/>
                  <a:gd name="connsiteX13" fmla="*/ 592160 w 648972"/>
                  <a:gd name="connsiteY13" fmla="*/ 136870 h 611200"/>
                  <a:gd name="connsiteX14" fmla="*/ 568817 w 648972"/>
                  <a:gd name="connsiteY14" fmla="*/ 108722 h 611200"/>
                  <a:gd name="connsiteX15" fmla="*/ 343175 w 648972"/>
                  <a:gd name="connsiteY15" fmla="*/ 4114 h 611200"/>
                  <a:gd name="connsiteX16" fmla="*/ 322237 w 648972"/>
                  <a:gd name="connsiteY16" fmla="*/ 55 h 611200"/>
                  <a:gd name="connsiteX17" fmla="*/ 322346 w 648972"/>
                  <a:gd name="connsiteY17" fmla="*/ 16185 h 611200"/>
                  <a:gd name="connsiteX18" fmla="*/ 342163 w 648972"/>
                  <a:gd name="connsiteY18" fmla="*/ 20032 h 611200"/>
                  <a:gd name="connsiteX19" fmla="*/ 555915 w 648972"/>
                  <a:gd name="connsiteY19" fmla="*/ 119095 h 611200"/>
                  <a:gd name="connsiteX20" fmla="*/ 578028 w 648972"/>
                  <a:gd name="connsiteY20" fmla="*/ 145784 h 611200"/>
                  <a:gd name="connsiteX21" fmla="*/ 630838 w 648972"/>
                  <a:gd name="connsiteY21" fmla="*/ 368427 h 611200"/>
                  <a:gd name="connsiteX22" fmla="*/ 622938 w 648972"/>
                  <a:gd name="connsiteY22" fmla="*/ 401720 h 611200"/>
                  <a:gd name="connsiteX23" fmla="*/ 475061 w 648972"/>
                  <a:gd name="connsiteY23" fmla="*/ 580267 h 611200"/>
                  <a:gd name="connsiteX24" fmla="*/ 443108 w 648972"/>
                  <a:gd name="connsiteY24" fmla="*/ 595044 h 611200"/>
                  <a:gd name="connsiteX25" fmla="*/ 205877 w 648972"/>
                  <a:gd name="connsiteY25" fmla="*/ 595098 h 611200"/>
                  <a:gd name="connsiteX26" fmla="*/ 173923 w 648972"/>
                  <a:gd name="connsiteY26" fmla="*/ 580296 h 611200"/>
                  <a:gd name="connsiteX27" fmla="*/ 25991 w 648972"/>
                  <a:gd name="connsiteY27" fmla="*/ 401773 h 611200"/>
                  <a:gd name="connsiteX28" fmla="*/ 23669 w 648972"/>
                  <a:gd name="connsiteY28" fmla="*/ 398643 h 611200"/>
                  <a:gd name="connsiteX29" fmla="*/ 18118 w 648972"/>
                  <a:gd name="connsiteY29" fmla="*/ 368480 h 611200"/>
                  <a:gd name="connsiteX30" fmla="*/ 70844 w 648972"/>
                  <a:gd name="connsiteY30" fmla="*/ 145838 h 611200"/>
                  <a:gd name="connsiteX31" fmla="*/ 92960 w 648972"/>
                  <a:gd name="connsiteY31" fmla="*/ 119148 h 611200"/>
                  <a:gd name="connsiteX32" fmla="*/ 306684 w 648972"/>
                  <a:gd name="connsiteY32" fmla="*/ 20032 h 611200"/>
                  <a:gd name="connsiteX33" fmla="*/ 322346 w 648972"/>
                  <a:gd name="connsiteY33" fmla="*/ 16185 h 6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48972" h="611200">
                    <a:moveTo>
                      <a:pt x="322237" y="55"/>
                    </a:moveTo>
                    <a:cubicBezTo>
                      <a:pt x="316506" y="346"/>
                      <a:pt x="310893" y="1735"/>
                      <a:pt x="305727" y="4140"/>
                    </a:cubicBezTo>
                    <a:lnTo>
                      <a:pt x="80083" y="108748"/>
                    </a:lnTo>
                    <a:cubicBezTo>
                      <a:pt x="68255" y="114232"/>
                      <a:pt x="59666" y="124602"/>
                      <a:pt x="56740" y="136923"/>
                    </a:cubicBezTo>
                    <a:lnTo>
                      <a:pt x="1089" y="371953"/>
                    </a:lnTo>
                    <a:cubicBezTo>
                      <a:pt x="-1515" y="382899"/>
                      <a:pt x="596" y="394394"/>
                      <a:pt x="6939" y="403815"/>
                    </a:cubicBezTo>
                    <a:cubicBezTo>
                      <a:pt x="7703" y="404949"/>
                      <a:pt x="8524" y="406048"/>
                      <a:pt x="9397" y="407104"/>
                    </a:cubicBezTo>
                    <a:lnTo>
                      <a:pt x="165556" y="595576"/>
                    </a:lnTo>
                    <a:cubicBezTo>
                      <a:pt x="173748" y="605451"/>
                      <a:pt x="186161" y="611204"/>
                      <a:pt x="199289" y="611200"/>
                    </a:cubicBezTo>
                    <a:lnTo>
                      <a:pt x="449722" y="611147"/>
                    </a:lnTo>
                    <a:cubicBezTo>
                      <a:pt x="462845" y="611158"/>
                      <a:pt x="475258" y="605416"/>
                      <a:pt x="483453" y="595548"/>
                    </a:cubicBezTo>
                    <a:lnTo>
                      <a:pt x="639557" y="407051"/>
                    </a:lnTo>
                    <a:cubicBezTo>
                      <a:pt x="647742" y="397173"/>
                      <a:pt x="650810" y="384246"/>
                      <a:pt x="647894" y="371925"/>
                    </a:cubicBezTo>
                    <a:lnTo>
                      <a:pt x="592160" y="136870"/>
                    </a:lnTo>
                    <a:cubicBezTo>
                      <a:pt x="589230" y="124559"/>
                      <a:pt x="580639" y="114200"/>
                      <a:pt x="568817" y="108722"/>
                    </a:cubicBezTo>
                    <a:lnTo>
                      <a:pt x="343175" y="4114"/>
                    </a:lnTo>
                    <a:cubicBezTo>
                      <a:pt x="336659" y="1093"/>
                      <a:pt x="329459" y="-303"/>
                      <a:pt x="322237" y="55"/>
                    </a:cubicBezTo>
                    <a:close/>
                    <a:moveTo>
                      <a:pt x="322346" y="16185"/>
                    </a:moveTo>
                    <a:cubicBezTo>
                      <a:pt x="329182" y="15850"/>
                      <a:pt x="335996" y="17172"/>
                      <a:pt x="342163" y="20032"/>
                    </a:cubicBezTo>
                    <a:lnTo>
                      <a:pt x="555915" y="119095"/>
                    </a:lnTo>
                    <a:cubicBezTo>
                      <a:pt x="567121" y="124289"/>
                      <a:pt x="575260" y="134113"/>
                      <a:pt x="578028" y="145784"/>
                    </a:cubicBezTo>
                    <a:lnTo>
                      <a:pt x="630838" y="368427"/>
                    </a:lnTo>
                    <a:cubicBezTo>
                      <a:pt x="633607" y="380102"/>
                      <a:pt x="630699" y="392359"/>
                      <a:pt x="622938" y="401720"/>
                    </a:cubicBezTo>
                    <a:lnTo>
                      <a:pt x="475061" y="580267"/>
                    </a:lnTo>
                    <a:cubicBezTo>
                      <a:pt x="467299" y="589614"/>
                      <a:pt x="455539" y="595055"/>
                      <a:pt x="443108" y="595044"/>
                    </a:cubicBezTo>
                    <a:lnTo>
                      <a:pt x="205877" y="595098"/>
                    </a:lnTo>
                    <a:cubicBezTo>
                      <a:pt x="193439" y="595101"/>
                      <a:pt x="181680" y="589653"/>
                      <a:pt x="173923" y="580296"/>
                    </a:cubicBezTo>
                    <a:lnTo>
                      <a:pt x="25991" y="401773"/>
                    </a:lnTo>
                    <a:cubicBezTo>
                      <a:pt x="25162" y="400767"/>
                      <a:pt x="24388" y="399721"/>
                      <a:pt x="23669" y="398643"/>
                    </a:cubicBezTo>
                    <a:cubicBezTo>
                      <a:pt x="17661" y="389722"/>
                      <a:pt x="15660" y="378840"/>
                      <a:pt x="18118" y="368480"/>
                    </a:cubicBezTo>
                    <a:lnTo>
                      <a:pt x="70844" y="145838"/>
                    </a:lnTo>
                    <a:cubicBezTo>
                      <a:pt x="73616" y="134166"/>
                      <a:pt x="81752" y="124343"/>
                      <a:pt x="92960" y="119148"/>
                    </a:cubicBezTo>
                    <a:lnTo>
                      <a:pt x="306684" y="20032"/>
                    </a:lnTo>
                    <a:cubicBezTo>
                      <a:pt x="311586" y="17759"/>
                      <a:pt x="316911" y="16451"/>
                      <a:pt x="322346" y="161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3273573F-08B9-41ED-9DBB-A5160A25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5066514" y="2128081"/>
              <a:ext cx="300824" cy="240659"/>
            </a:xfrm>
            <a:prstGeom prst="rect">
              <a:avLst/>
            </a:prstGeom>
          </p:spPr>
        </p:pic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6D0CD11B-1921-4F54-9901-FBF3CC531FCD}"/>
              </a:ext>
            </a:extLst>
          </p:cNvPr>
          <p:cNvSpPr txBox="1"/>
          <p:nvPr/>
        </p:nvSpPr>
        <p:spPr>
          <a:xfrm>
            <a:off x="4981662" y="2788219"/>
            <a:ext cx="53981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cert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7A59EA-2AD3-4C68-8776-80520E64B718}"/>
              </a:ext>
            </a:extLst>
          </p:cNvPr>
          <p:cNvSpPr txBox="1"/>
          <p:nvPr/>
        </p:nvSpPr>
        <p:spPr>
          <a:xfrm>
            <a:off x="4794635" y="1720031"/>
            <a:ext cx="1569143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 err="1">
                <a:solidFill>
                  <a:srgbClr val="326CE5"/>
                </a:solidFill>
                <a:latin typeface="Cascadia Code" panose="020B0509020204030204" pitchFamily="49" charset="0"/>
              </a:rPr>
              <a:t>clusterissuer</a:t>
            </a:r>
            <a:endParaRPr lang="en-GB" sz="1600" dirty="0">
              <a:solidFill>
                <a:srgbClr val="326CE5"/>
              </a:solidFill>
              <a:latin typeface="Cascadia Code" panose="020B0509020204030204" pitchFamily="49" charset="0"/>
            </a:endParaRPr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CBF6CD53-8C16-4B6F-9D2A-119D67DAEA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0175" y="1388218"/>
            <a:ext cx="612158" cy="594152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DCB02B81-19CE-4A03-AC15-5DE56188ACCB}"/>
              </a:ext>
            </a:extLst>
          </p:cNvPr>
          <p:cNvSpPr txBox="1"/>
          <p:nvPr/>
        </p:nvSpPr>
        <p:spPr>
          <a:xfrm>
            <a:off x="7591473" y="1960223"/>
            <a:ext cx="723788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 err="1"/>
              <a:t>tls</a:t>
            </a:r>
            <a:r>
              <a:rPr lang="en-GB" sz="1400" dirty="0"/>
              <a:t>-secret</a:t>
            </a:r>
          </a:p>
        </p:txBody>
      </p:sp>
    </p:spTree>
    <p:extLst>
      <p:ext uri="{BB962C8B-B14F-4D97-AF65-F5344CB8AC3E}">
        <p14:creationId xmlns:p14="http://schemas.microsoft.com/office/powerpoint/2010/main" val="40127931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31B585B-B3AE-4942-B060-90EE5C3C0589}"/>
              </a:ext>
            </a:extLst>
          </p:cNvPr>
          <p:cNvSpPr/>
          <p:nvPr/>
        </p:nvSpPr>
        <p:spPr>
          <a:xfrm>
            <a:off x="8489123" y="1566678"/>
            <a:ext cx="2683461" cy="170236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C3621C-5BD6-4559-B832-97B278446374}"/>
              </a:ext>
            </a:extLst>
          </p:cNvPr>
          <p:cNvSpPr/>
          <p:nvPr/>
        </p:nvSpPr>
        <p:spPr>
          <a:xfrm>
            <a:off x="4771280" y="2690203"/>
            <a:ext cx="2065862" cy="1676176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52B833-F615-4981-87ED-09E6BC4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688"/>
            <a:ext cx="11277599" cy="712379"/>
          </a:xfrm>
        </p:spPr>
        <p:txBody>
          <a:bodyPr>
            <a:normAutofit/>
          </a:bodyPr>
          <a:lstStyle/>
          <a:p>
            <a:r>
              <a:rPr lang="en-US" dirty="0"/>
              <a:t>Kubernetes Ingress </a:t>
            </a:r>
            <a:r>
              <a:rPr lang="en-GB" dirty="0"/>
              <a:t>– Simple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6BC09F-A8E3-440C-9B5D-D0BC0FB56414}"/>
              </a:ext>
            </a:extLst>
          </p:cNvPr>
          <p:cNvSpPr/>
          <p:nvPr/>
        </p:nvSpPr>
        <p:spPr>
          <a:xfrm>
            <a:off x="2238374" y="971531"/>
            <a:ext cx="9658351" cy="5610244"/>
          </a:xfrm>
          <a:prstGeom prst="roundRect">
            <a:avLst>
              <a:gd name="adj" fmla="val 2160"/>
            </a:avLst>
          </a:prstGeom>
          <a:noFill/>
          <a:ln w="28575">
            <a:solidFill>
              <a:srgbClr val="0078D7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0078D7"/>
                </a:solidFill>
              </a:rPr>
              <a:t>Azure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8D2355-ED82-4132-A868-DC8350320B75}"/>
              </a:ext>
            </a:extLst>
          </p:cNvPr>
          <p:cNvSpPr/>
          <p:nvPr/>
        </p:nvSpPr>
        <p:spPr>
          <a:xfrm>
            <a:off x="4629150" y="1143001"/>
            <a:ext cx="7044690" cy="5257800"/>
          </a:xfrm>
          <a:prstGeom prst="roundRect">
            <a:avLst>
              <a:gd name="adj" fmla="val 2160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71211223">
                  <a:custGeom>
                    <a:avLst/>
                    <a:gdLst>
                      <a:gd name="connsiteX0" fmla="*/ 0 w 9658351"/>
                      <a:gd name="connsiteY0" fmla="*/ 110277 h 5105400"/>
                      <a:gd name="connsiteX1" fmla="*/ 110277 w 9658351"/>
                      <a:gd name="connsiteY1" fmla="*/ 0 h 5105400"/>
                      <a:gd name="connsiteX2" fmla="*/ 417005 w 9658351"/>
                      <a:gd name="connsiteY2" fmla="*/ 0 h 5105400"/>
                      <a:gd name="connsiteX3" fmla="*/ 818112 w 9658351"/>
                      <a:gd name="connsiteY3" fmla="*/ 0 h 5105400"/>
                      <a:gd name="connsiteX4" fmla="*/ 1124840 w 9658351"/>
                      <a:gd name="connsiteY4" fmla="*/ 0 h 5105400"/>
                      <a:gd name="connsiteX5" fmla="*/ 1714702 w 9658351"/>
                      <a:gd name="connsiteY5" fmla="*/ 0 h 5105400"/>
                      <a:gd name="connsiteX6" fmla="*/ 2115809 w 9658351"/>
                      <a:gd name="connsiteY6" fmla="*/ 0 h 5105400"/>
                      <a:gd name="connsiteX7" fmla="*/ 2800049 w 9658351"/>
                      <a:gd name="connsiteY7" fmla="*/ 0 h 5105400"/>
                      <a:gd name="connsiteX8" fmla="*/ 3389911 w 9658351"/>
                      <a:gd name="connsiteY8" fmla="*/ 0 h 5105400"/>
                      <a:gd name="connsiteX9" fmla="*/ 4074152 w 9658351"/>
                      <a:gd name="connsiteY9" fmla="*/ 0 h 5105400"/>
                      <a:gd name="connsiteX10" fmla="*/ 4664014 w 9658351"/>
                      <a:gd name="connsiteY10" fmla="*/ 0 h 5105400"/>
                      <a:gd name="connsiteX11" fmla="*/ 4970742 w 9658351"/>
                      <a:gd name="connsiteY11" fmla="*/ 0 h 5105400"/>
                      <a:gd name="connsiteX12" fmla="*/ 5466227 w 9658351"/>
                      <a:gd name="connsiteY12" fmla="*/ 0 h 5105400"/>
                      <a:gd name="connsiteX13" fmla="*/ 5772955 w 9658351"/>
                      <a:gd name="connsiteY13" fmla="*/ 0 h 5105400"/>
                      <a:gd name="connsiteX14" fmla="*/ 6362818 w 9658351"/>
                      <a:gd name="connsiteY14" fmla="*/ 0 h 5105400"/>
                      <a:gd name="connsiteX15" fmla="*/ 7047058 w 9658351"/>
                      <a:gd name="connsiteY15" fmla="*/ 0 h 5105400"/>
                      <a:gd name="connsiteX16" fmla="*/ 7731298 w 9658351"/>
                      <a:gd name="connsiteY16" fmla="*/ 0 h 5105400"/>
                      <a:gd name="connsiteX17" fmla="*/ 8226782 w 9658351"/>
                      <a:gd name="connsiteY17" fmla="*/ 0 h 5105400"/>
                      <a:gd name="connsiteX18" fmla="*/ 8816645 w 9658351"/>
                      <a:gd name="connsiteY18" fmla="*/ 0 h 5105400"/>
                      <a:gd name="connsiteX19" fmla="*/ 9548074 w 9658351"/>
                      <a:gd name="connsiteY19" fmla="*/ 0 h 5105400"/>
                      <a:gd name="connsiteX20" fmla="*/ 9658351 w 9658351"/>
                      <a:gd name="connsiteY20" fmla="*/ 110277 h 5105400"/>
                      <a:gd name="connsiteX21" fmla="*/ 9658351 w 9658351"/>
                      <a:gd name="connsiteY21" fmla="*/ 701886 h 5105400"/>
                      <a:gd name="connsiteX22" fmla="*/ 9658351 w 9658351"/>
                      <a:gd name="connsiteY22" fmla="*/ 1146950 h 5105400"/>
                      <a:gd name="connsiteX23" fmla="*/ 9658351 w 9658351"/>
                      <a:gd name="connsiteY23" fmla="*/ 1543165 h 5105400"/>
                      <a:gd name="connsiteX24" fmla="*/ 9658351 w 9658351"/>
                      <a:gd name="connsiteY24" fmla="*/ 1939380 h 5105400"/>
                      <a:gd name="connsiteX25" fmla="*/ 9658351 w 9658351"/>
                      <a:gd name="connsiteY25" fmla="*/ 2530990 h 5105400"/>
                      <a:gd name="connsiteX26" fmla="*/ 9658351 w 9658351"/>
                      <a:gd name="connsiteY26" fmla="*/ 2927205 h 5105400"/>
                      <a:gd name="connsiteX27" fmla="*/ 9658351 w 9658351"/>
                      <a:gd name="connsiteY27" fmla="*/ 3323420 h 5105400"/>
                      <a:gd name="connsiteX28" fmla="*/ 9658351 w 9658351"/>
                      <a:gd name="connsiteY28" fmla="*/ 3768484 h 5105400"/>
                      <a:gd name="connsiteX29" fmla="*/ 9658351 w 9658351"/>
                      <a:gd name="connsiteY29" fmla="*/ 4262396 h 5105400"/>
                      <a:gd name="connsiteX30" fmla="*/ 9658351 w 9658351"/>
                      <a:gd name="connsiteY30" fmla="*/ 4995123 h 5105400"/>
                      <a:gd name="connsiteX31" fmla="*/ 9548074 w 9658351"/>
                      <a:gd name="connsiteY31" fmla="*/ 5105400 h 5105400"/>
                      <a:gd name="connsiteX32" fmla="*/ 8863834 w 9658351"/>
                      <a:gd name="connsiteY32" fmla="*/ 5105400 h 5105400"/>
                      <a:gd name="connsiteX33" fmla="*/ 8179593 w 9658351"/>
                      <a:gd name="connsiteY33" fmla="*/ 5105400 h 5105400"/>
                      <a:gd name="connsiteX34" fmla="*/ 7778487 w 9658351"/>
                      <a:gd name="connsiteY34" fmla="*/ 5105400 h 5105400"/>
                      <a:gd name="connsiteX35" fmla="*/ 7471759 w 9658351"/>
                      <a:gd name="connsiteY35" fmla="*/ 5105400 h 5105400"/>
                      <a:gd name="connsiteX36" fmla="*/ 6976274 w 9658351"/>
                      <a:gd name="connsiteY36" fmla="*/ 5105400 h 5105400"/>
                      <a:gd name="connsiteX37" fmla="*/ 6292034 w 9658351"/>
                      <a:gd name="connsiteY37" fmla="*/ 5105400 h 5105400"/>
                      <a:gd name="connsiteX38" fmla="*/ 5985306 w 9658351"/>
                      <a:gd name="connsiteY38" fmla="*/ 5105400 h 5105400"/>
                      <a:gd name="connsiteX39" fmla="*/ 5489821 w 9658351"/>
                      <a:gd name="connsiteY39" fmla="*/ 5105400 h 5105400"/>
                      <a:gd name="connsiteX40" fmla="*/ 4899959 w 9658351"/>
                      <a:gd name="connsiteY40" fmla="*/ 5105400 h 5105400"/>
                      <a:gd name="connsiteX41" fmla="*/ 4498853 w 9658351"/>
                      <a:gd name="connsiteY41" fmla="*/ 5105400 h 5105400"/>
                      <a:gd name="connsiteX42" fmla="*/ 3908990 w 9658351"/>
                      <a:gd name="connsiteY42" fmla="*/ 5105400 h 5105400"/>
                      <a:gd name="connsiteX43" fmla="*/ 3319128 w 9658351"/>
                      <a:gd name="connsiteY43" fmla="*/ 5105400 h 5105400"/>
                      <a:gd name="connsiteX44" fmla="*/ 2540510 w 9658351"/>
                      <a:gd name="connsiteY44" fmla="*/ 5105400 h 5105400"/>
                      <a:gd name="connsiteX45" fmla="*/ 2233781 w 9658351"/>
                      <a:gd name="connsiteY45" fmla="*/ 5105400 h 5105400"/>
                      <a:gd name="connsiteX46" fmla="*/ 1643919 w 9658351"/>
                      <a:gd name="connsiteY46" fmla="*/ 5105400 h 5105400"/>
                      <a:gd name="connsiteX47" fmla="*/ 1054057 w 9658351"/>
                      <a:gd name="connsiteY47" fmla="*/ 5105400 h 5105400"/>
                      <a:gd name="connsiteX48" fmla="*/ 652950 w 9658351"/>
                      <a:gd name="connsiteY48" fmla="*/ 5105400 h 5105400"/>
                      <a:gd name="connsiteX49" fmla="*/ 110277 w 9658351"/>
                      <a:gd name="connsiteY49" fmla="*/ 5105400 h 5105400"/>
                      <a:gd name="connsiteX50" fmla="*/ 0 w 9658351"/>
                      <a:gd name="connsiteY50" fmla="*/ 4995123 h 5105400"/>
                      <a:gd name="connsiteX51" fmla="*/ 0 w 9658351"/>
                      <a:gd name="connsiteY51" fmla="*/ 4452362 h 5105400"/>
                      <a:gd name="connsiteX52" fmla="*/ 0 w 9658351"/>
                      <a:gd name="connsiteY52" fmla="*/ 3958450 h 5105400"/>
                      <a:gd name="connsiteX53" fmla="*/ 0 w 9658351"/>
                      <a:gd name="connsiteY53" fmla="*/ 3513386 h 5105400"/>
                      <a:gd name="connsiteX54" fmla="*/ 0 w 9658351"/>
                      <a:gd name="connsiteY54" fmla="*/ 2970626 h 5105400"/>
                      <a:gd name="connsiteX55" fmla="*/ 0 w 9658351"/>
                      <a:gd name="connsiteY55" fmla="*/ 2379017 h 5105400"/>
                      <a:gd name="connsiteX56" fmla="*/ 0 w 9658351"/>
                      <a:gd name="connsiteY56" fmla="*/ 1836256 h 5105400"/>
                      <a:gd name="connsiteX57" fmla="*/ 0 w 9658351"/>
                      <a:gd name="connsiteY57" fmla="*/ 1244647 h 5105400"/>
                      <a:gd name="connsiteX58" fmla="*/ 0 w 9658351"/>
                      <a:gd name="connsiteY58" fmla="*/ 750735 h 5105400"/>
                      <a:gd name="connsiteX59" fmla="*/ 0 w 9658351"/>
                      <a:gd name="connsiteY59" fmla="*/ 110277 h 5105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9658351" h="5105400" extrusionOk="0">
                        <a:moveTo>
                          <a:pt x="0" y="110277"/>
                        </a:moveTo>
                        <a:cubicBezTo>
                          <a:pt x="-8400" y="43439"/>
                          <a:pt x="53492" y="-2427"/>
                          <a:pt x="110277" y="0"/>
                        </a:cubicBezTo>
                        <a:cubicBezTo>
                          <a:pt x="185543" y="-8564"/>
                          <a:pt x="322757" y="23937"/>
                          <a:pt x="417005" y="0"/>
                        </a:cubicBezTo>
                        <a:cubicBezTo>
                          <a:pt x="511253" y="-23937"/>
                          <a:pt x="632380" y="12028"/>
                          <a:pt x="818112" y="0"/>
                        </a:cubicBezTo>
                        <a:cubicBezTo>
                          <a:pt x="1003844" y="-12028"/>
                          <a:pt x="1055613" y="13082"/>
                          <a:pt x="1124840" y="0"/>
                        </a:cubicBezTo>
                        <a:cubicBezTo>
                          <a:pt x="1194067" y="-13082"/>
                          <a:pt x="1438189" y="41699"/>
                          <a:pt x="1714702" y="0"/>
                        </a:cubicBezTo>
                        <a:cubicBezTo>
                          <a:pt x="1991215" y="-41699"/>
                          <a:pt x="1952472" y="35402"/>
                          <a:pt x="2115809" y="0"/>
                        </a:cubicBezTo>
                        <a:cubicBezTo>
                          <a:pt x="2279146" y="-35402"/>
                          <a:pt x="2569116" y="2593"/>
                          <a:pt x="2800049" y="0"/>
                        </a:cubicBezTo>
                        <a:cubicBezTo>
                          <a:pt x="3030982" y="-2593"/>
                          <a:pt x="3151015" y="69405"/>
                          <a:pt x="3389911" y="0"/>
                        </a:cubicBezTo>
                        <a:cubicBezTo>
                          <a:pt x="3628807" y="-69405"/>
                          <a:pt x="3796231" y="27984"/>
                          <a:pt x="4074152" y="0"/>
                        </a:cubicBezTo>
                        <a:cubicBezTo>
                          <a:pt x="4352073" y="-27984"/>
                          <a:pt x="4443161" y="28780"/>
                          <a:pt x="4664014" y="0"/>
                        </a:cubicBezTo>
                        <a:cubicBezTo>
                          <a:pt x="4884867" y="-28780"/>
                          <a:pt x="4883539" y="31615"/>
                          <a:pt x="4970742" y="0"/>
                        </a:cubicBezTo>
                        <a:cubicBezTo>
                          <a:pt x="5057945" y="-31615"/>
                          <a:pt x="5356005" y="30998"/>
                          <a:pt x="5466227" y="0"/>
                        </a:cubicBezTo>
                        <a:cubicBezTo>
                          <a:pt x="5576449" y="-30998"/>
                          <a:pt x="5620978" y="9742"/>
                          <a:pt x="5772955" y="0"/>
                        </a:cubicBezTo>
                        <a:cubicBezTo>
                          <a:pt x="5924932" y="-9742"/>
                          <a:pt x="6236075" y="29355"/>
                          <a:pt x="6362818" y="0"/>
                        </a:cubicBezTo>
                        <a:cubicBezTo>
                          <a:pt x="6489561" y="-29355"/>
                          <a:pt x="6799689" y="31665"/>
                          <a:pt x="7047058" y="0"/>
                        </a:cubicBezTo>
                        <a:cubicBezTo>
                          <a:pt x="7294427" y="-31665"/>
                          <a:pt x="7533064" y="59998"/>
                          <a:pt x="7731298" y="0"/>
                        </a:cubicBezTo>
                        <a:cubicBezTo>
                          <a:pt x="7929532" y="-59998"/>
                          <a:pt x="8101704" y="39138"/>
                          <a:pt x="8226782" y="0"/>
                        </a:cubicBezTo>
                        <a:cubicBezTo>
                          <a:pt x="8351860" y="-39138"/>
                          <a:pt x="8567228" y="42817"/>
                          <a:pt x="8816645" y="0"/>
                        </a:cubicBezTo>
                        <a:cubicBezTo>
                          <a:pt x="9066062" y="-42817"/>
                          <a:pt x="9395800" y="49799"/>
                          <a:pt x="9548074" y="0"/>
                        </a:cubicBezTo>
                        <a:cubicBezTo>
                          <a:pt x="9606545" y="756"/>
                          <a:pt x="9645737" y="42605"/>
                          <a:pt x="9658351" y="110277"/>
                        </a:cubicBezTo>
                        <a:cubicBezTo>
                          <a:pt x="9661941" y="258809"/>
                          <a:pt x="9592201" y="461914"/>
                          <a:pt x="9658351" y="701886"/>
                        </a:cubicBezTo>
                        <a:cubicBezTo>
                          <a:pt x="9724501" y="941858"/>
                          <a:pt x="9606372" y="988667"/>
                          <a:pt x="9658351" y="1146950"/>
                        </a:cubicBezTo>
                        <a:cubicBezTo>
                          <a:pt x="9710330" y="1305233"/>
                          <a:pt x="9628617" y="1384692"/>
                          <a:pt x="9658351" y="1543165"/>
                        </a:cubicBezTo>
                        <a:cubicBezTo>
                          <a:pt x="9688085" y="1701639"/>
                          <a:pt x="9617851" y="1799251"/>
                          <a:pt x="9658351" y="1939380"/>
                        </a:cubicBezTo>
                        <a:cubicBezTo>
                          <a:pt x="9698851" y="2079509"/>
                          <a:pt x="9610552" y="2345539"/>
                          <a:pt x="9658351" y="2530990"/>
                        </a:cubicBezTo>
                        <a:cubicBezTo>
                          <a:pt x="9706150" y="2716441"/>
                          <a:pt x="9647378" y="2835689"/>
                          <a:pt x="9658351" y="2927205"/>
                        </a:cubicBezTo>
                        <a:cubicBezTo>
                          <a:pt x="9669324" y="3018721"/>
                          <a:pt x="9639717" y="3194190"/>
                          <a:pt x="9658351" y="3323420"/>
                        </a:cubicBezTo>
                        <a:cubicBezTo>
                          <a:pt x="9676985" y="3452650"/>
                          <a:pt x="9641418" y="3574355"/>
                          <a:pt x="9658351" y="3768484"/>
                        </a:cubicBezTo>
                        <a:cubicBezTo>
                          <a:pt x="9675284" y="3962613"/>
                          <a:pt x="9620500" y="4135230"/>
                          <a:pt x="9658351" y="4262396"/>
                        </a:cubicBezTo>
                        <a:cubicBezTo>
                          <a:pt x="9696202" y="4389562"/>
                          <a:pt x="9627405" y="4805570"/>
                          <a:pt x="9658351" y="4995123"/>
                        </a:cubicBezTo>
                        <a:cubicBezTo>
                          <a:pt x="9669113" y="5069073"/>
                          <a:pt x="9618545" y="5096091"/>
                          <a:pt x="9548074" y="5105400"/>
                        </a:cubicBezTo>
                        <a:cubicBezTo>
                          <a:pt x="9338475" y="5109700"/>
                          <a:pt x="9085277" y="5100395"/>
                          <a:pt x="8863834" y="5105400"/>
                        </a:cubicBezTo>
                        <a:cubicBezTo>
                          <a:pt x="8642391" y="5110405"/>
                          <a:pt x="8371845" y="5056163"/>
                          <a:pt x="8179593" y="5105400"/>
                        </a:cubicBezTo>
                        <a:cubicBezTo>
                          <a:pt x="7987341" y="5154637"/>
                          <a:pt x="7938926" y="5086357"/>
                          <a:pt x="7778487" y="5105400"/>
                        </a:cubicBezTo>
                        <a:cubicBezTo>
                          <a:pt x="7618048" y="5124443"/>
                          <a:pt x="7589702" y="5085598"/>
                          <a:pt x="7471759" y="5105400"/>
                        </a:cubicBezTo>
                        <a:cubicBezTo>
                          <a:pt x="7353816" y="5125202"/>
                          <a:pt x="7078786" y="5100467"/>
                          <a:pt x="6976274" y="5105400"/>
                        </a:cubicBezTo>
                        <a:cubicBezTo>
                          <a:pt x="6873762" y="5110333"/>
                          <a:pt x="6519341" y="5061584"/>
                          <a:pt x="6292034" y="5105400"/>
                        </a:cubicBezTo>
                        <a:cubicBezTo>
                          <a:pt x="6064727" y="5149216"/>
                          <a:pt x="6071140" y="5098464"/>
                          <a:pt x="5985306" y="5105400"/>
                        </a:cubicBezTo>
                        <a:cubicBezTo>
                          <a:pt x="5899472" y="5112336"/>
                          <a:pt x="5727736" y="5067416"/>
                          <a:pt x="5489821" y="5105400"/>
                        </a:cubicBezTo>
                        <a:cubicBezTo>
                          <a:pt x="5251907" y="5143384"/>
                          <a:pt x="5141028" y="5041549"/>
                          <a:pt x="4899959" y="5105400"/>
                        </a:cubicBezTo>
                        <a:cubicBezTo>
                          <a:pt x="4658890" y="5169251"/>
                          <a:pt x="4658296" y="5078140"/>
                          <a:pt x="4498853" y="5105400"/>
                        </a:cubicBezTo>
                        <a:cubicBezTo>
                          <a:pt x="4339410" y="5132660"/>
                          <a:pt x="4076994" y="5082643"/>
                          <a:pt x="3908990" y="5105400"/>
                        </a:cubicBezTo>
                        <a:cubicBezTo>
                          <a:pt x="3740986" y="5128157"/>
                          <a:pt x="3465458" y="5077577"/>
                          <a:pt x="3319128" y="5105400"/>
                        </a:cubicBezTo>
                        <a:cubicBezTo>
                          <a:pt x="3172798" y="5133223"/>
                          <a:pt x="2697539" y="5090331"/>
                          <a:pt x="2540510" y="5105400"/>
                        </a:cubicBezTo>
                        <a:cubicBezTo>
                          <a:pt x="2383481" y="5120469"/>
                          <a:pt x="2359763" y="5083446"/>
                          <a:pt x="2233781" y="5105400"/>
                        </a:cubicBezTo>
                        <a:cubicBezTo>
                          <a:pt x="2107799" y="5127354"/>
                          <a:pt x="1762657" y="5076105"/>
                          <a:pt x="1643919" y="5105400"/>
                        </a:cubicBezTo>
                        <a:cubicBezTo>
                          <a:pt x="1525181" y="5134695"/>
                          <a:pt x="1291645" y="5081674"/>
                          <a:pt x="1054057" y="5105400"/>
                        </a:cubicBezTo>
                        <a:cubicBezTo>
                          <a:pt x="816469" y="5129126"/>
                          <a:pt x="803738" y="5076899"/>
                          <a:pt x="652950" y="5105400"/>
                        </a:cubicBezTo>
                        <a:cubicBezTo>
                          <a:pt x="502162" y="5133901"/>
                          <a:pt x="374857" y="5084464"/>
                          <a:pt x="110277" y="5105400"/>
                        </a:cubicBezTo>
                        <a:cubicBezTo>
                          <a:pt x="55539" y="5108669"/>
                          <a:pt x="2267" y="5047917"/>
                          <a:pt x="0" y="4995123"/>
                        </a:cubicBezTo>
                        <a:cubicBezTo>
                          <a:pt x="-4065" y="4849208"/>
                          <a:pt x="18893" y="4608012"/>
                          <a:pt x="0" y="4452362"/>
                        </a:cubicBezTo>
                        <a:cubicBezTo>
                          <a:pt x="-18893" y="4296712"/>
                          <a:pt x="21142" y="4095758"/>
                          <a:pt x="0" y="3958450"/>
                        </a:cubicBezTo>
                        <a:cubicBezTo>
                          <a:pt x="-21142" y="3821142"/>
                          <a:pt x="8179" y="3696268"/>
                          <a:pt x="0" y="3513386"/>
                        </a:cubicBezTo>
                        <a:cubicBezTo>
                          <a:pt x="-8179" y="3330504"/>
                          <a:pt x="54376" y="3111660"/>
                          <a:pt x="0" y="2970626"/>
                        </a:cubicBezTo>
                        <a:cubicBezTo>
                          <a:pt x="-54376" y="2829592"/>
                          <a:pt x="27680" y="2594255"/>
                          <a:pt x="0" y="2379017"/>
                        </a:cubicBezTo>
                        <a:cubicBezTo>
                          <a:pt x="-27680" y="2163779"/>
                          <a:pt x="6194" y="2091660"/>
                          <a:pt x="0" y="1836256"/>
                        </a:cubicBezTo>
                        <a:cubicBezTo>
                          <a:pt x="-6194" y="1580852"/>
                          <a:pt x="16387" y="1440455"/>
                          <a:pt x="0" y="1244647"/>
                        </a:cubicBezTo>
                        <a:cubicBezTo>
                          <a:pt x="-16387" y="1048839"/>
                          <a:pt x="6627" y="965442"/>
                          <a:pt x="0" y="750735"/>
                        </a:cubicBezTo>
                        <a:cubicBezTo>
                          <a:pt x="-6627" y="536028"/>
                          <a:pt x="37177" y="393534"/>
                          <a:pt x="0" y="11027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Kubernetes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DBDA19A7-FC5E-49A4-B17F-AFA34DB43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1598" y="2069971"/>
            <a:ext cx="667637" cy="6480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E2C03C9-76AF-4B99-9A79-87D1F3FF1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1" y="1679356"/>
            <a:ext cx="667637" cy="6480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8E1F8E-EF3C-44C4-AF61-628FB27D450B}"/>
              </a:ext>
            </a:extLst>
          </p:cNvPr>
          <p:cNvCxnSpPr>
            <a:stCxn id="39" idx="3"/>
            <a:endCxn id="41" idx="1"/>
          </p:cNvCxnSpPr>
          <p:nvPr/>
        </p:nvCxnSpPr>
        <p:spPr>
          <a:xfrm flipV="1">
            <a:off x="9509235" y="2003356"/>
            <a:ext cx="51823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F2ABFD4E-A642-487D-B241-2C22DF521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0" y="2490553"/>
            <a:ext cx="667637" cy="6480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BBAC8E-7A6B-4668-81CB-ACAF017587FE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9509235" y="2393971"/>
            <a:ext cx="518235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9CB98464-8EE0-4918-ABEC-1DFC4E016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6529" y="3205937"/>
            <a:ext cx="720000" cy="7200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D37CE58-B8FF-440E-B544-4EE108CCDE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868" y="2930883"/>
            <a:ext cx="592231" cy="592231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0469F8E-3A6C-438A-8BF9-8BFEF86C9F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100" y="3277574"/>
            <a:ext cx="720908" cy="5767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E9256AB-AFB7-4D6B-A0EB-F3FEA9E7AC0A}"/>
              </a:ext>
            </a:extLst>
          </p:cNvPr>
          <p:cNvSpPr txBox="1"/>
          <p:nvPr/>
        </p:nvSpPr>
        <p:spPr>
          <a:xfrm>
            <a:off x="3408861" y="2927769"/>
            <a:ext cx="1105303" cy="21544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Load Balancer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30E99B-83FF-4B1A-9FDF-66C0780D87B8}"/>
              </a:ext>
            </a:extLst>
          </p:cNvPr>
          <p:cNvSpPr txBox="1"/>
          <p:nvPr/>
        </p:nvSpPr>
        <p:spPr>
          <a:xfrm>
            <a:off x="8647438" y="2742191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F030A9C-8055-4B2B-80FA-084243988D63}"/>
              </a:ext>
            </a:extLst>
          </p:cNvPr>
          <p:cNvSpPr txBox="1"/>
          <p:nvPr/>
        </p:nvSpPr>
        <p:spPr>
          <a:xfrm>
            <a:off x="10503539" y="2270860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C6F91600-53E8-4F4B-B0F2-1C417B378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6058" y="3241937"/>
            <a:ext cx="667637" cy="648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F5B3621-CF4D-470C-A063-0D176B289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6126" y="3241937"/>
            <a:ext cx="667637" cy="648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4C561B-F5EB-4096-911D-9CA10D733005}"/>
              </a:ext>
            </a:extLst>
          </p:cNvPr>
          <p:cNvCxnSpPr>
            <a:cxnSpLocks/>
            <a:stCxn id="61" idx="3"/>
            <a:endCxn id="47" idx="1"/>
          </p:cNvCxnSpPr>
          <p:nvPr/>
        </p:nvCxnSpPr>
        <p:spPr>
          <a:xfrm>
            <a:off x="4326529" y="3565937"/>
            <a:ext cx="639529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C9BE71-9EC2-43EC-81C2-5205483475D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5633695" y="3565937"/>
            <a:ext cx="262431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0DED59F6-E8CB-4A7A-9028-CC7CF7BC3C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48937" y="3205937"/>
            <a:ext cx="720000" cy="7200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9A19C9-316A-43A5-9442-B2704A41F193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>
            <a:off x="3168937" y="3565937"/>
            <a:ext cx="437592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BFD07E8-9FA8-420A-BF39-B818920A9BD3}"/>
              </a:ext>
            </a:extLst>
          </p:cNvPr>
          <p:cNvSpPr txBox="1"/>
          <p:nvPr/>
        </p:nvSpPr>
        <p:spPr>
          <a:xfrm>
            <a:off x="2479326" y="3935491"/>
            <a:ext cx="1373838" cy="430887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400" dirty="0"/>
              <a:t>Public IP for </a:t>
            </a:r>
          </a:p>
          <a:p>
            <a:r>
              <a:rPr lang="en-GB" sz="1400" dirty="0"/>
              <a:t>Ingress controller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3941914-7230-4782-AEED-107AB9D37D83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1591008" y="3565937"/>
            <a:ext cx="857929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896980A-B742-427D-BBDC-E4C5D08EFB13}"/>
              </a:ext>
            </a:extLst>
          </p:cNvPr>
          <p:cNvSpPr txBox="1"/>
          <p:nvPr/>
        </p:nvSpPr>
        <p:spPr>
          <a:xfrm>
            <a:off x="4919074" y="3952060"/>
            <a:ext cx="1757276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ingress controller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A63D6D-0000-4B6A-B3BB-A61ACE4C6EF7}"/>
              </a:ext>
            </a:extLst>
          </p:cNvPr>
          <p:cNvSpPr txBox="1"/>
          <p:nvPr/>
        </p:nvSpPr>
        <p:spPr>
          <a:xfrm>
            <a:off x="4958013" y="2965252"/>
            <a:ext cx="1202536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2DAFC8C-0039-49CE-B71F-02F2F92F429A}"/>
              </a:ext>
            </a:extLst>
          </p:cNvPr>
          <p:cNvSpPr txBox="1"/>
          <p:nvPr/>
        </p:nvSpPr>
        <p:spPr>
          <a:xfrm>
            <a:off x="7260119" y="2705907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A3242DD-28B1-4E7C-9985-5F9C9A0ABD06}"/>
              </a:ext>
            </a:extLst>
          </p:cNvPr>
          <p:cNvCxnSpPr>
            <a:cxnSpLocks/>
            <a:stCxn id="49" idx="3"/>
            <a:endCxn id="83" idx="1"/>
          </p:cNvCxnSpPr>
          <p:nvPr/>
        </p:nvCxnSpPr>
        <p:spPr>
          <a:xfrm flipV="1">
            <a:off x="6563763" y="2393971"/>
            <a:ext cx="848120" cy="1171966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AE16471-D8C9-4287-BB7F-297D973425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1883" y="2079646"/>
            <a:ext cx="647700" cy="628650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F7782F-3612-454E-B04A-E6567AE32A32}"/>
              </a:ext>
            </a:extLst>
          </p:cNvPr>
          <p:cNvCxnSpPr>
            <a:cxnSpLocks/>
            <a:stCxn id="83" idx="3"/>
            <a:endCxn id="39" idx="1"/>
          </p:cNvCxnSpPr>
          <p:nvPr/>
        </p:nvCxnSpPr>
        <p:spPr>
          <a:xfrm>
            <a:off x="8059583" y="2393971"/>
            <a:ext cx="782015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A8193A-4B15-4709-AAD8-48B61C5625AC}"/>
              </a:ext>
            </a:extLst>
          </p:cNvPr>
          <p:cNvSpPr/>
          <p:nvPr/>
        </p:nvSpPr>
        <p:spPr>
          <a:xfrm>
            <a:off x="8489124" y="3937314"/>
            <a:ext cx="2683460" cy="1718133"/>
          </a:xfrm>
          <a:prstGeom prst="roundRect">
            <a:avLst>
              <a:gd name="adj" fmla="val 2080"/>
            </a:avLst>
          </a:prstGeom>
          <a:solidFill>
            <a:srgbClr val="0D12CB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3B163295-291D-4603-8485-DF4C7E57B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1598" y="4372881"/>
            <a:ext cx="667637" cy="6480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08D89F1A-0DB1-4D6C-952F-1A8DE0533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1" y="3982266"/>
            <a:ext cx="667637" cy="648000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B172D07-4E57-4E7A-A0ED-7B10F41B07CD}"/>
              </a:ext>
            </a:extLst>
          </p:cNvPr>
          <p:cNvCxnSpPr>
            <a:stCxn id="115" idx="3"/>
            <a:endCxn id="116" idx="1"/>
          </p:cNvCxnSpPr>
          <p:nvPr/>
        </p:nvCxnSpPr>
        <p:spPr>
          <a:xfrm flipV="1">
            <a:off x="9509235" y="4306266"/>
            <a:ext cx="518236" cy="39061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Graphic 117">
            <a:extLst>
              <a:ext uri="{FF2B5EF4-FFF2-40B4-BE49-F238E27FC236}">
                <a16:creationId xmlns:a16="http://schemas.microsoft.com/office/drawing/2014/main" id="{87D12611-7B26-4CC4-8DED-EFFB63F17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7470" y="4793463"/>
            <a:ext cx="667637" cy="648000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6F74372-DFEA-458E-9B8C-2E1EA6868469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9509235" y="4696881"/>
            <a:ext cx="518235" cy="42058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2C116C7-AE7D-4FE4-9A25-4EE4988560DE}"/>
              </a:ext>
            </a:extLst>
          </p:cNvPr>
          <p:cNvSpPr txBox="1"/>
          <p:nvPr/>
        </p:nvSpPr>
        <p:spPr>
          <a:xfrm>
            <a:off x="8647438" y="5045101"/>
            <a:ext cx="84157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service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18196E5-3B3B-4D18-9C49-356168888056}"/>
              </a:ext>
            </a:extLst>
          </p:cNvPr>
          <p:cNvSpPr txBox="1"/>
          <p:nvPr/>
        </p:nvSpPr>
        <p:spPr>
          <a:xfrm>
            <a:off x="10503539" y="4573770"/>
            <a:ext cx="48090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pods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D6C8006-A634-4D39-A71A-BD0205120774}"/>
              </a:ext>
            </a:extLst>
          </p:cNvPr>
          <p:cNvSpPr txBox="1"/>
          <p:nvPr/>
        </p:nvSpPr>
        <p:spPr>
          <a:xfrm>
            <a:off x="7260119" y="4110450"/>
            <a:ext cx="959782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600" dirty="0">
                <a:solidFill>
                  <a:srgbClr val="326CE5"/>
                </a:solidFill>
                <a:latin typeface="Cascadia Code" panose="020B0509020204030204" pitchFamily="49" charset="0"/>
              </a:rPr>
              <a:t>ingress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79806ED1-D90F-4037-A264-81621020F8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1883" y="4382556"/>
            <a:ext cx="647700" cy="628650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72C48B9-1B4F-4671-BA19-92DF2CBF8EAE}"/>
              </a:ext>
            </a:extLst>
          </p:cNvPr>
          <p:cNvCxnSpPr>
            <a:cxnSpLocks/>
            <a:stCxn id="138" idx="3"/>
            <a:endCxn id="115" idx="1"/>
          </p:cNvCxnSpPr>
          <p:nvPr/>
        </p:nvCxnSpPr>
        <p:spPr>
          <a:xfrm>
            <a:off x="8059583" y="4696881"/>
            <a:ext cx="782015" cy="0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E7382E3-311E-4187-A044-73FA8AD3E085}"/>
              </a:ext>
            </a:extLst>
          </p:cNvPr>
          <p:cNvCxnSpPr>
            <a:cxnSpLocks/>
            <a:stCxn id="49" idx="3"/>
            <a:endCxn id="138" idx="1"/>
          </p:cNvCxnSpPr>
          <p:nvPr/>
        </p:nvCxnSpPr>
        <p:spPr>
          <a:xfrm>
            <a:off x="6563763" y="3565937"/>
            <a:ext cx="848120" cy="1130944"/>
          </a:xfrm>
          <a:prstGeom prst="straightConnector1">
            <a:avLst/>
          </a:prstGeom>
          <a:ln w="38100">
            <a:solidFill>
              <a:srgbClr val="3399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8B1B89-DBAD-4947-B1A5-50447600A8A7}"/>
              </a:ext>
            </a:extLst>
          </p:cNvPr>
          <p:cNvSpPr txBox="1"/>
          <p:nvPr/>
        </p:nvSpPr>
        <p:spPr>
          <a:xfrm>
            <a:off x="5770008" y="1620151"/>
            <a:ext cx="2782257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rules: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- host: foo.example.net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F44F346-29A1-481E-885E-6271BDC6930D}"/>
              </a:ext>
            </a:extLst>
          </p:cNvPr>
          <p:cNvSpPr txBox="1"/>
          <p:nvPr/>
        </p:nvSpPr>
        <p:spPr>
          <a:xfrm>
            <a:off x="5775471" y="4806668"/>
            <a:ext cx="296929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rules: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- host: bar.example.net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E73802-F0F9-432A-BF5A-D846CA1A5B3E}"/>
              </a:ext>
            </a:extLst>
          </p:cNvPr>
          <p:cNvSpPr txBox="1"/>
          <p:nvPr/>
        </p:nvSpPr>
        <p:spPr>
          <a:xfrm>
            <a:off x="8634672" y="1680385"/>
            <a:ext cx="38151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Foo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9402694-E3E1-41D9-9313-9E760FD7635C}"/>
              </a:ext>
            </a:extLst>
          </p:cNvPr>
          <p:cNvSpPr txBox="1"/>
          <p:nvPr/>
        </p:nvSpPr>
        <p:spPr>
          <a:xfrm>
            <a:off x="8634671" y="4016325"/>
            <a:ext cx="330219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dirty="0"/>
              <a:t>Bar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5FCFD9-0E60-4230-BD62-D48C3E047D87}"/>
              </a:ext>
            </a:extLst>
          </p:cNvPr>
          <p:cNvSpPr txBox="1"/>
          <p:nvPr/>
        </p:nvSpPr>
        <p:spPr>
          <a:xfrm>
            <a:off x="4955341" y="2827402"/>
            <a:ext cx="1529265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</a:t>
            </a:r>
            <a:r>
              <a:rPr lang="en-GB" sz="1200" dirty="0" err="1">
                <a:solidFill>
                  <a:srgbClr val="326CE5"/>
                </a:solidFill>
                <a:latin typeface="Consolas" panose="020B0609020204030204" pitchFamily="49" charset="0"/>
              </a:rPr>
              <a:t>LoadBalancer</a:t>
            </a:r>
            <a:endParaRPr lang="en-GB" sz="1200" dirty="0">
              <a:solidFill>
                <a:srgbClr val="326CE5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DB31DE3-A3CB-4F2B-B5C0-4881B41C7085}"/>
              </a:ext>
            </a:extLst>
          </p:cNvPr>
          <p:cNvSpPr txBox="1"/>
          <p:nvPr/>
        </p:nvSpPr>
        <p:spPr>
          <a:xfrm>
            <a:off x="8660170" y="5272821"/>
            <a:ext cx="1274388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</a:t>
            </a:r>
            <a:r>
              <a:rPr lang="en-GB" sz="1200" dirty="0" err="1">
                <a:solidFill>
                  <a:srgbClr val="326CE5"/>
                </a:solidFill>
                <a:latin typeface="Consolas" panose="020B0609020204030204" pitchFamily="49" charset="0"/>
              </a:rPr>
              <a:t>ClusterIP</a:t>
            </a:r>
            <a:endParaRPr lang="en-GB" sz="1200" dirty="0">
              <a:solidFill>
                <a:srgbClr val="326CE5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D80A16C-B067-49E5-8F9B-042EC11E23BD}"/>
              </a:ext>
            </a:extLst>
          </p:cNvPr>
          <p:cNvSpPr txBox="1"/>
          <p:nvPr/>
        </p:nvSpPr>
        <p:spPr>
          <a:xfrm>
            <a:off x="8650196" y="2959283"/>
            <a:ext cx="1274388" cy="184666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GB" sz="1200" dirty="0">
                <a:solidFill>
                  <a:srgbClr val="326CE5"/>
                </a:solidFill>
                <a:latin typeface="Consolas" panose="020B0609020204030204" pitchFamily="49" charset="0"/>
              </a:rPr>
              <a:t>Type: </a:t>
            </a:r>
            <a:r>
              <a:rPr lang="en-GB" sz="1200" dirty="0" err="1">
                <a:solidFill>
                  <a:srgbClr val="326CE5"/>
                </a:solidFill>
                <a:latin typeface="Consolas" panose="020B0609020204030204" pitchFamily="49" charset="0"/>
              </a:rPr>
              <a:t>ClusterIP</a:t>
            </a:r>
            <a:endParaRPr lang="en-GB" sz="1200" dirty="0">
              <a:solidFill>
                <a:srgbClr val="326CE5"/>
              </a:solidFill>
              <a:latin typeface="Consolas" panose="020B0609020204030204" pitchFamily="49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B459887F-67C5-43AD-B99D-58DD1FD8D0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95290" y="4794655"/>
            <a:ext cx="423694" cy="437361"/>
          </a:xfrm>
          <a:prstGeom prst="rect">
            <a:avLst/>
          </a:prstGeom>
        </p:spPr>
      </p:pic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D5D63B7-68B6-4FAC-B579-17ABDCDD7D98}"/>
              </a:ext>
            </a:extLst>
          </p:cNvPr>
          <p:cNvSpPr/>
          <p:nvPr/>
        </p:nvSpPr>
        <p:spPr>
          <a:xfrm rot="10800000">
            <a:off x="158785" y="3755593"/>
            <a:ext cx="3113539" cy="2565745"/>
          </a:xfrm>
          <a:custGeom>
            <a:avLst/>
            <a:gdLst>
              <a:gd name="connsiteX0" fmla="*/ 1430687 w 3113539"/>
              <a:gd name="connsiteY0" fmla="*/ 2565745 h 2565745"/>
              <a:gd name="connsiteX1" fmla="*/ 1213990 w 3113539"/>
              <a:gd name="connsiteY1" fmla="*/ 2349048 h 2565745"/>
              <a:gd name="connsiteX2" fmla="*/ 1322339 w 3113539"/>
              <a:gd name="connsiteY2" fmla="*/ 2349048 h 2565745"/>
              <a:gd name="connsiteX3" fmla="*/ 1322339 w 3113539"/>
              <a:gd name="connsiteY3" fmla="*/ 1634112 h 2565745"/>
              <a:gd name="connsiteX4" fmla="*/ 63828 w 3113539"/>
              <a:gd name="connsiteY4" fmla="*/ 1634112 h 2565745"/>
              <a:gd name="connsiteX5" fmla="*/ 0 w 3113539"/>
              <a:gd name="connsiteY5" fmla="*/ 1570284 h 2565745"/>
              <a:gd name="connsiteX6" fmla="*/ 0 w 3113539"/>
              <a:gd name="connsiteY6" fmla="*/ 63828 h 2565745"/>
              <a:gd name="connsiteX7" fmla="*/ 63828 w 3113539"/>
              <a:gd name="connsiteY7" fmla="*/ 0 h 2565745"/>
              <a:gd name="connsiteX8" fmla="*/ 3049711 w 3113539"/>
              <a:gd name="connsiteY8" fmla="*/ 0 h 2565745"/>
              <a:gd name="connsiteX9" fmla="*/ 3113539 w 3113539"/>
              <a:gd name="connsiteY9" fmla="*/ 63828 h 2565745"/>
              <a:gd name="connsiteX10" fmla="*/ 3113539 w 3113539"/>
              <a:gd name="connsiteY10" fmla="*/ 1570284 h 2565745"/>
              <a:gd name="connsiteX11" fmla="*/ 3049711 w 3113539"/>
              <a:gd name="connsiteY11" fmla="*/ 1634112 h 2565745"/>
              <a:gd name="connsiteX12" fmla="*/ 1539036 w 3113539"/>
              <a:gd name="connsiteY12" fmla="*/ 1634112 h 2565745"/>
              <a:gd name="connsiteX13" fmla="*/ 1539036 w 3113539"/>
              <a:gd name="connsiteY13" fmla="*/ 2349048 h 2565745"/>
              <a:gd name="connsiteX14" fmla="*/ 1647384 w 3113539"/>
              <a:gd name="connsiteY14" fmla="*/ 2349048 h 256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13539" h="2565745">
                <a:moveTo>
                  <a:pt x="1430687" y="2565745"/>
                </a:moveTo>
                <a:lnTo>
                  <a:pt x="1213990" y="2349048"/>
                </a:lnTo>
                <a:lnTo>
                  <a:pt x="1322339" y="2349048"/>
                </a:lnTo>
                <a:lnTo>
                  <a:pt x="1322339" y="1634112"/>
                </a:lnTo>
                <a:lnTo>
                  <a:pt x="63828" y="1634112"/>
                </a:lnTo>
                <a:cubicBezTo>
                  <a:pt x="28577" y="1634112"/>
                  <a:pt x="0" y="1605535"/>
                  <a:pt x="0" y="1570284"/>
                </a:cubicBezTo>
                <a:lnTo>
                  <a:pt x="0" y="63828"/>
                </a:lnTo>
                <a:cubicBezTo>
                  <a:pt x="0" y="28577"/>
                  <a:pt x="28577" y="0"/>
                  <a:pt x="63828" y="0"/>
                </a:cubicBezTo>
                <a:lnTo>
                  <a:pt x="3049711" y="0"/>
                </a:lnTo>
                <a:cubicBezTo>
                  <a:pt x="3084962" y="0"/>
                  <a:pt x="3113539" y="28577"/>
                  <a:pt x="3113539" y="63828"/>
                </a:cubicBezTo>
                <a:lnTo>
                  <a:pt x="3113539" y="1570284"/>
                </a:lnTo>
                <a:cubicBezTo>
                  <a:pt x="3113539" y="1605535"/>
                  <a:pt x="3084962" y="1634112"/>
                  <a:pt x="3049711" y="1634112"/>
                </a:cubicBezTo>
                <a:lnTo>
                  <a:pt x="1539036" y="1634112"/>
                </a:lnTo>
                <a:lnTo>
                  <a:pt x="1539036" y="2349048"/>
                </a:lnTo>
                <a:lnTo>
                  <a:pt x="1647384" y="234904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B86D5-42C9-47F7-B4E2-130EDE4B61E2}"/>
              </a:ext>
            </a:extLst>
          </p:cNvPr>
          <p:cNvSpPr/>
          <p:nvPr/>
        </p:nvSpPr>
        <p:spPr>
          <a:xfrm>
            <a:off x="244545" y="4778343"/>
            <a:ext cx="2924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Public DNS</a:t>
            </a:r>
          </a:p>
          <a:p>
            <a:r>
              <a:rPr lang="en-GB" dirty="0">
                <a:latin typeface="Consolas" panose="020B0609020204030204" pitchFamily="49" charset="0"/>
              </a:rPr>
              <a:t> bar.example.net</a:t>
            </a:r>
          </a:p>
          <a:p>
            <a:r>
              <a:rPr lang="en-GB" dirty="0">
                <a:latin typeface="Consolas" panose="020B0609020204030204" pitchFamily="49" charset="0"/>
              </a:rPr>
              <a:t> foo.example.net</a:t>
            </a:r>
            <a:endParaRPr lang="en-GB" dirty="0"/>
          </a:p>
          <a:p>
            <a:r>
              <a:rPr lang="en-GB" dirty="0"/>
              <a:t>Both point to public IP </a:t>
            </a:r>
          </a:p>
          <a:p>
            <a:r>
              <a:rPr lang="en-GB" dirty="0"/>
              <a:t>of the ingress controller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19B70D60-DDC2-4014-8A5F-06882D2F6B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01561" y="4821141"/>
            <a:ext cx="417423" cy="4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1651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2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ppt/theme/theme4.xml><?xml version="1.0" encoding="utf-8"?>
<a:theme xmlns:a="http://schemas.openxmlformats.org/drawingml/2006/main" name="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Azure18_AzureDevPowerPoint_16x9</Template>
  <TotalTime>0</TotalTime>
  <Words>343</Words>
  <Application>Microsoft Macintosh PowerPoint</Application>
  <PresentationFormat>Widescreen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22" baseType="lpstr">
      <vt:lpstr>-apple-system</vt:lpstr>
      <vt:lpstr>Arial</vt:lpstr>
      <vt:lpstr>Calibri</vt:lpstr>
      <vt:lpstr>Cascadia Code</vt:lpstr>
      <vt:lpstr>Consolas</vt:lpstr>
      <vt:lpstr>MV Boli</vt:lpstr>
      <vt:lpstr>Segoe Pro</vt:lpstr>
      <vt:lpstr>Segoe Pro Semibold</vt:lpstr>
      <vt:lpstr>Segoe Semibold</vt:lpstr>
      <vt:lpstr>Segoe UI</vt:lpstr>
      <vt:lpstr>Segoe UI Light</vt:lpstr>
      <vt:lpstr>Segoe UI Semibold</vt:lpstr>
      <vt:lpstr>Azure Dev Dark - 2018H2</vt:lpstr>
      <vt:lpstr>Azure Dev Light - 2018H2</vt:lpstr>
      <vt:lpstr>Azure Dev Titles and Headers - 2018H2</vt:lpstr>
      <vt:lpstr>Server and Cloud 2013</vt:lpstr>
      <vt:lpstr>Resources</vt:lpstr>
      <vt:lpstr>PowerPoint Presentation</vt:lpstr>
      <vt:lpstr>Deploy the Order Capture API – Architecture</vt:lpstr>
      <vt:lpstr>Deploy the Frontend Using Ingress – Architecture</vt:lpstr>
      <vt:lpstr>Enable SSL/TLS on Ingress – Architecture</vt:lpstr>
      <vt:lpstr>Kubernetes Ingress – Simple Architecture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Technical Primer</dc:title>
  <dc:creator/>
  <cp:keywords>kubernetes, k8s, aks</cp:keywords>
  <dc:description/>
  <cp:lastModifiedBy/>
  <cp:revision>1</cp:revision>
  <dcterms:created xsi:type="dcterms:W3CDTF">2019-03-06T22:24:27Z</dcterms:created>
  <dcterms:modified xsi:type="dcterms:W3CDTF">2019-12-31T00:32:40Z</dcterms:modified>
  <cp:category/>
</cp:coreProperties>
</file>