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5E6"/>
    <a:srgbClr val="5B9BD5"/>
    <a:srgbClr val="7FBA00"/>
    <a:srgbClr val="FFFFFF"/>
    <a:srgbClr val="3999C6"/>
    <a:srgbClr val="92C426"/>
    <a:srgbClr val="A5A5A5"/>
    <a:srgbClr val="59B4D9"/>
    <a:srgbClr val="4373CA"/>
    <a:srgbClr val="F38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7478" autoAdjust="0"/>
  </p:normalViewPr>
  <p:slideViewPr>
    <p:cSldViewPr snapToGrid="0">
      <p:cViewPr>
        <p:scale>
          <a:sx n="150" d="100"/>
          <a:sy n="150" d="100"/>
        </p:scale>
        <p:origin x="48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0E0-C4CF-4D88-8568-B783854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33A8-6D6F-440B-AC7E-48CEA15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DF22-AB59-4A79-B59D-2E29B6A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29AD-46D3-4D02-B5F3-4BB3995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7B13-1406-49E0-8618-1A4C59B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8D-A4B2-4239-9160-A472B24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AF3-C039-43AB-B680-1220E25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F04-75CA-480E-920F-C58B5DA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A7A-62D9-45B6-BB57-7DA889D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522-9838-441B-8918-1EEDAD1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32B68-4524-4ED9-9F83-D1421EC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1ACD-C04F-47B1-94E9-F37DD466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C485-D39B-42DD-81FC-CB3629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7C6-7529-426B-A5EA-7F21679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A7FD-E63C-4306-82B6-8CB28CA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64C-9A4A-42B5-BD8C-E9756716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55A-D46B-4F95-8558-4053D832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7671-C884-4967-AE6C-79F60BA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3497-60C4-4569-80E8-DD7F7F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A40-B301-45D9-949E-9756645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567-F43C-4412-AC0F-1A29678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352-205B-40DD-8D45-69110C77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A30-ED88-4EF4-9005-4FD1F4B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F0B5-8518-48B4-B2A1-6E85D84C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9248-D259-44DA-A08A-0441F37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655-888A-4996-9D35-813D3E77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4604-B38F-4489-B882-979A0AEE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8207-27A6-4725-BE3C-03AB9184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CD49-6C1A-4314-B35A-08962F1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A602-F4EB-4D44-A9BE-4E816C5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24DE-8024-4A2D-8E87-B78B27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93E5-1A66-49B2-B61B-B4D123A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20F1-EE52-46A3-9B2F-E58B3F1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352A-3141-4437-916F-F1E9204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185-CFAB-41C7-98B9-97575D5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97F4-20CD-41D9-9260-5ED56FE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3078-6D21-43CD-9EEB-C6049BF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7921-7B76-4FD6-973F-B255A06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5C9A-D197-4A51-9CF1-4329DBA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6-34CF-4332-B211-A75C24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52E1-481B-477D-948A-B8B90E1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3905-7297-4A06-8641-EE12899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2990-C47D-4D43-ABB3-A250A76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8CDB-4F6B-4886-9FD7-B85A089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DDDC-4E1E-4D12-921C-D9C4F5F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A0D4-EB51-4DF2-9691-34FC481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BA-9342-4411-8064-BB6C77C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0316-1B58-43BD-A97C-F44092E8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51E2-BE28-420C-9BDC-44C2EB5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A1B-141A-468C-8DCF-7C9041F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C964-C56A-4483-9E81-9050B9C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C72-8658-4A60-93D0-D18402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422F-4956-419A-A348-51D43E27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67807-3681-4A8D-AF7A-779B4134D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3AD3-6C6E-4D4D-9157-22C08E2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1173-F33B-4596-9E20-889784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1659-F1FE-4869-BDE8-9E67E19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6D-9A71-4B95-A83B-2AF9622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90A4-BF14-4E28-9474-9E173A4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521-0292-418B-B459-AD4F7FFC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FAA1-422E-44BD-AA06-C881CD40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D5-A935-473D-8697-CA411EA0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98F-BFEB-4D75-8C2D-5C1BA636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1EE606-4B6E-44C4-BF7D-300A3741FC7F}"/>
              </a:ext>
            </a:extLst>
          </p:cNvPr>
          <p:cNvGrpSpPr/>
          <p:nvPr/>
        </p:nvGrpSpPr>
        <p:grpSpPr>
          <a:xfrm>
            <a:off x="1261803" y="1068720"/>
            <a:ext cx="5974704" cy="4022873"/>
            <a:chOff x="1261803" y="1068720"/>
            <a:chExt cx="5974704" cy="40228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23181B-52F4-4483-91D6-3FA20611F214}"/>
                </a:ext>
              </a:extLst>
            </p:cNvPr>
            <p:cNvSpPr/>
            <p:nvPr/>
          </p:nvSpPr>
          <p:spPr>
            <a:xfrm>
              <a:off x="1534602" y="1341822"/>
              <a:ext cx="3476669" cy="3476669"/>
            </a:xfrm>
            <a:prstGeom prst="ellipse">
              <a:avLst/>
            </a:prstGeom>
            <a:noFill/>
            <a:ln w="635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335326-C940-43AA-9648-B17D180D7C98}"/>
                </a:ext>
              </a:extLst>
            </p:cNvPr>
            <p:cNvSpPr/>
            <p:nvPr/>
          </p:nvSpPr>
          <p:spPr>
            <a:xfrm>
              <a:off x="2997184" y="1068720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2CB1-1BF7-4FE5-AECC-56EBB475B745}"/>
                </a:ext>
              </a:extLst>
            </p:cNvPr>
            <p:cNvSpPr/>
            <p:nvPr/>
          </p:nvSpPr>
          <p:spPr>
            <a:xfrm>
              <a:off x="2997184" y="4545389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9D2A07-3062-4CD1-9770-F686F608A0F1}"/>
                </a:ext>
              </a:extLst>
            </p:cNvPr>
            <p:cNvSpPr/>
            <p:nvPr/>
          </p:nvSpPr>
          <p:spPr>
            <a:xfrm>
              <a:off x="4732868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740366-7977-40C1-A11D-5D6900660EB9}"/>
                </a:ext>
              </a:extLst>
            </p:cNvPr>
            <p:cNvSpPr/>
            <p:nvPr/>
          </p:nvSpPr>
          <p:spPr>
            <a:xfrm>
              <a:off x="1266801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685E4-3207-4265-AF78-867F1ED63D69}"/>
                </a:ext>
              </a:extLst>
            </p:cNvPr>
            <p:cNvSpPr/>
            <p:nvPr/>
          </p:nvSpPr>
          <p:spPr>
            <a:xfrm>
              <a:off x="1813005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846BD-ED5E-4441-8E30-D3978A3EA2B6}"/>
                </a:ext>
              </a:extLst>
            </p:cNvPr>
            <p:cNvSpPr/>
            <p:nvPr/>
          </p:nvSpPr>
          <p:spPr>
            <a:xfrm>
              <a:off x="4186664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F2FF6-514D-4B6F-9DD2-6CE00F8CF1DD}"/>
                </a:ext>
              </a:extLst>
            </p:cNvPr>
            <p:cNvSpPr/>
            <p:nvPr/>
          </p:nvSpPr>
          <p:spPr>
            <a:xfrm>
              <a:off x="418666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CA508B-C909-4B29-B942-1F2A8C762648}"/>
                </a:ext>
              </a:extLst>
            </p:cNvPr>
            <p:cNvSpPr/>
            <p:nvPr/>
          </p:nvSpPr>
          <p:spPr>
            <a:xfrm>
              <a:off x="181649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75C95-94C4-4B37-8FA0-D71A2DC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1416424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0C98C9-05C3-4050-A153-FF170B37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3735930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99B4F8-799B-4EED-964A-547D83E90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272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03D6E5-419C-4182-A219-84A9E1B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27414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50C75-0A33-42E8-B624-785D49472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29869" y="3546321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51DF4D-F25D-43F5-86BF-0A9ABA9A51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8147" y="1845339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248097-4599-4AF5-B497-F7137B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806" y="3533694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5126A1-73A1-4878-93FF-4D19E233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4" y="1788709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986F8F-EF03-4176-8AF1-BFA947DBFF0F}"/>
                </a:ext>
              </a:extLst>
            </p:cNvPr>
            <p:cNvSpPr txBox="1"/>
            <p:nvPr/>
          </p:nvSpPr>
          <p:spPr>
            <a:xfrm>
              <a:off x="2990993" y="117750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2C865-67A5-4434-B184-CAFAE1F2F484}"/>
                </a:ext>
              </a:extLst>
            </p:cNvPr>
            <p:cNvSpPr txBox="1"/>
            <p:nvPr/>
          </p:nvSpPr>
          <p:spPr>
            <a:xfrm>
              <a:off x="2990993" y="466460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B69B6A-7C23-4266-AB41-0D2644EE977C}"/>
                </a:ext>
              </a:extLst>
            </p:cNvPr>
            <p:cNvSpPr txBox="1"/>
            <p:nvPr/>
          </p:nvSpPr>
          <p:spPr>
            <a:xfrm>
              <a:off x="4186664" y="419164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F0D75-396A-46CC-9242-3B904FF72E8E}"/>
                </a:ext>
              </a:extLst>
            </p:cNvPr>
            <p:cNvSpPr txBox="1"/>
            <p:nvPr/>
          </p:nvSpPr>
          <p:spPr>
            <a:xfrm>
              <a:off x="4720009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4456A-D7C8-4411-8AA6-3B445CD34FE5}"/>
                </a:ext>
              </a:extLst>
            </p:cNvPr>
            <p:cNvSpPr txBox="1"/>
            <p:nvPr/>
          </p:nvSpPr>
          <p:spPr>
            <a:xfrm>
              <a:off x="1261803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25F8E-1ACE-41D5-813E-1D2805D68046}"/>
                </a:ext>
              </a:extLst>
            </p:cNvPr>
            <p:cNvSpPr txBox="1"/>
            <p:nvPr/>
          </p:nvSpPr>
          <p:spPr>
            <a:xfrm>
              <a:off x="1804865" y="417371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93FBB-9F19-4D36-8E96-4FE8AF39A002}"/>
                </a:ext>
              </a:extLst>
            </p:cNvPr>
            <p:cNvSpPr txBox="1"/>
            <p:nvPr/>
          </p:nvSpPr>
          <p:spPr>
            <a:xfrm>
              <a:off x="1792105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F3285A-4827-40DD-9C2A-F3AE6ABA78F7}"/>
                </a:ext>
              </a:extLst>
            </p:cNvPr>
            <p:cNvSpPr txBox="1"/>
            <p:nvPr/>
          </p:nvSpPr>
          <p:spPr>
            <a:xfrm>
              <a:off x="4172824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D866D-A28A-44E7-B666-54A03AB87D65}"/>
                </a:ext>
              </a:extLst>
            </p:cNvPr>
            <p:cNvSpPr/>
            <p:nvPr/>
          </p:nvSpPr>
          <p:spPr>
            <a:xfrm rot="20541468">
              <a:off x="3709011" y="2283374"/>
              <a:ext cx="2719057" cy="189998"/>
            </a:xfrm>
            <a:prstGeom prst="rect">
              <a:avLst/>
            </a:prstGeom>
            <a:gradFill flip="none" rotWithShape="1">
              <a:gsLst>
                <a:gs pos="22000">
                  <a:srgbClr val="4373CA"/>
                </a:gs>
                <a:gs pos="73000">
                  <a:srgbClr val="F38440"/>
                </a:gs>
                <a:gs pos="0">
                  <a:srgbClr val="4373CA"/>
                </a:gs>
                <a:gs pos="100000">
                  <a:srgbClr val="F3844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3C4BB6-94A1-4BD5-B7F2-206F742BE84C}"/>
                </a:ext>
              </a:extLst>
            </p:cNvPr>
            <p:cNvSpPr/>
            <p:nvPr/>
          </p:nvSpPr>
          <p:spPr>
            <a:xfrm>
              <a:off x="5690913" y="1177509"/>
              <a:ext cx="1545594" cy="1545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89942-C7C5-426C-8F16-5DD72844F9A0}"/>
                </a:ext>
              </a:extLst>
            </p:cNvPr>
            <p:cNvSpPr/>
            <p:nvPr/>
          </p:nvSpPr>
          <p:spPr>
            <a:xfrm>
              <a:off x="2497489" y="2313673"/>
              <a:ext cx="1545594" cy="154559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EF3CC3-B5A8-49E6-B21B-661EDAA2760B}"/>
              </a:ext>
            </a:extLst>
          </p:cNvPr>
          <p:cNvGrpSpPr/>
          <p:nvPr/>
        </p:nvGrpSpPr>
        <p:grpSpPr>
          <a:xfrm>
            <a:off x="173715" y="108536"/>
            <a:ext cx="11752855" cy="6680916"/>
            <a:chOff x="173715" y="108536"/>
            <a:chExt cx="11752855" cy="668091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70AD25-65C1-468D-AAF6-CC7B41D6B837}"/>
                </a:ext>
              </a:extLst>
            </p:cNvPr>
            <p:cNvSpPr/>
            <p:nvPr/>
          </p:nvSpPr>
          <p:spPr>
            <a:xfrm>
              <a:off x="292425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2AA820B-A66A-46AA-94F7-5E3EA5DE5EEB}"/>
                </a:ext>
              </a:extLst>
            </p:cNvPr>
            <p:cNvSpPr/>
            <p:nvPr/>
          </p:nvSpPr>
          <p:spPr>
            <a:xfrm>
              <a:off x="6077065" y="4046417"/>
              <a:ext cx="2012393" cy="1517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54B260-6A58-40C6-A05B-535779722010}"/>
                </a:ext>
              </a:extLst>
            </p:cNvPr>
            <p:cNvSpPr/>
            <p:nvPr/>
          </p:nvSpPr>
          <p:spPr>
            <a:xfrm rot="2675702">
              <a:off x="6432243" y="4233018"/>
              <a:ext cx="617423" cy="61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35C81E-CD2C-4AD5-BF99-FA0E3AB6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6442" y="4021937"/>
              <a:ext cx="1174810" cy="1041454"/>
            </a:xfrm>
            <a:prstGeom prst="rect">
              <a:avLst/>
            </a:prstGeom>
          </p:spPr>
        </p:pic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40270A-3FF6-40A0-A21C-AECD43330A6E}"/>
                </a:ext>
              </a:extLst>
            </p:cNvPr>
            <p:cNvSpPr/>
            <p:nvPr/>
          </p:nvSpPr>
          <p:spPr>
            <a:xfrm>
              <a:off x="6077065" y="1919334"/>
              <a:ext cx="2497316" cy="16564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B322011-622E-4D30-B762-DFAE830934DF}"/>
                </a:ext>
              </a:extLst>
            </p:cNvPr>
            <p:cNvSpPr txBox="1"/>
            <p:nvPr/>
          </p:nvSpPr>
          <p:spPr>
            <a:xfrm>
              <a:off x="6068418" y="5533873"/>
              <a:ext cx="989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 subnet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1496A7-2054-4A70-8A62-749D88DD3687}"/>
                </a:ext>
              </a:extLst>
            </p:cNvPr>
            <p:cNvSpPr/>
            <p:nvPr/>
          </p:nvSpPr>
          <p:spPr>
            <a:xfrm>
              <a:off x="2447463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4AA660-F981-4AFF-A527-CF5FCFEF65D2}"/>
                </a:ext>
              </a:extLst>
            </p:cNvPr>
            <p:cNvSpPr/>
            <p:nvPr/>
          </p:nvSpPr>
          <p:spPr>
            <a:xfrm>
              <a:off x="2447463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04C277F-B9BC-4C2A-B7FD-11CCC26EF43B}"/>
                </a:ext>
              </a:extLst>
            </p:cNvPr>
            <p:cNvSpPr/>
            <p:nvPr/>
          </p:nvSpPr>
          <p:spPr>
            <a:xfrm>
              <a:off x="6678697" y="108536"/>
              <a:ext cx="2540000" cy="1143000"/>
            </a:xfrm>
            <a:prstGeom prst="cloud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Public Internet</a:t>
              </a:r>
            </a:p>
          </p:txBody>
        </p:sp>
        <p:sp>
          <p:nvSpPr>
            <p:cNvPr id="162" name="Arrow: Bent 161">
              <a:extLst>
                <a:ext uri="{FF2B5EF4-FFF2-40B4-BE49-F238E27FC236}">
                  <a16:creationId xmlns:a16="http://schemas.microsoft.com/office/drawing/2014/main" id="{F582D883-654F-49D0-83EB-27FCFC763400}"/>
                </a:ext>
              </a:extLst>
            </p:cNvPr>
            <p:cNvSpPr/>
            <p:nvPr/>
          </p:nvSpPr>
          <p:spPr>
            <a:xfrm flipH="1">
              <a:off x="8876851" y="417443"/>
              <a:ext cx="644402" cy="376083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0"/>
              </a:avLst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A94EC7-C901-45AE-93FA-15AA4D3789BF}"/>
                </a:ext>
              </a:extLst>
            </p:cNvPr>
            <p:cNvSpPr txBox="1"/>
            <p:nvPr/>
          </p:nvSpPr>
          <p:spPr>
            <a:xfrm>
              <a:off x="5963517" y="1461447"/>
              <a:ext cx="276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Hub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080F83-D104-4305-A019-280A4DFB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04458" y="2533196"/>
              <a:ext cx="984301" cy="1092256"/>
            </a:xfrm>
            <a:prstGeom prst="rect">
              <a:avLst/>
            </a:prstGeom>
          </p:spPr>
        </p:pic>
        <p:sp>
          <p:nvSpPr>
            <p:cNvPr id="4" name="AutoShape 2" descr="1">
              <a:extLst>
                <a:ext uri="{FF2B5EF4-FFF2-40B4-BE49-F238E27FC236}">
                  <a16:creationId xmlns:a16="http://schemas.microsoft.com/office/drawing/2014/main" id="{D2741D4E-C0E7-4313-B888-AD4CD7CEC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7135" y="3774386"/>
              <a:ext cx="2602727" cy="260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6BBCFB-8E63-423E-8851-46E9097D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76227" y="2416146"/>
              <a:ext cx="869995" cy="85094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0BDE120-D5D1-49ED-9AB6-743C1B5DDAF2}"/>
                </a:ext>
              </a:extLst>
            </p:cNvPr>
            <p:cNvSpPr/>
            <p:nvPr/>
          </p:nvSpPr>
          <p:spPr>
            <a:xfrm>
              <a:off x="5950844" y="1765594"/>
              <a:ext cx="2770293" cy="415392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FFCFF1-2457-46FF-ABEB-177C71E9B6FC}"/>
                </a:ext>
              </a:extLst>
            </p:cNvPr>
            <p:cNvGrpSpPr/>
            <p:nvPr/>
          </p:nvGrpSpPr>
          <p:grpSpPr>
            <a:xfrm>
              <a:off x="8126036" y="5586533"/>
              <a:ext cx="908492" cy="682597"/>
              <a:chOff x="5358637" y="4686040"/>
              <a:chExt cx="908492" cy="68259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D81316-84F0-4EA5-B2C0-5D8AE24B47EF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E32F89D-79D1-45A5-A1F4-0C52884F9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7A5110-B902-4EB7-925A-176F4328E5D1}"/>
                </a:ext>
              </a:extLst>
            </p:cNvPr>
            <p:cNvSpPr txBox="1"/>
            <p:nvPr/>
          </p:nvSpPr>
          <p:spPr>
            <a:xfrm>
              <a:off x="7676659" y="5909298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7A2E68-80E6-4876-B3B9-CF2CFD7ADE0D}"/>
                </a:ext>
              </a:extLst>
            </p:cNvPr>
            <p:cNvSpPr txBox="1"/>
            <p:nvPr/>
          </p:nvSpPr>
          <p:spPr>
            <a:xfrm>
              <a:off x="6286712" y="4947651"/>
              <a:ext cx="908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Active Directory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C1F5F-D413-49CF-91BA-299EBC64F855}"/>
                </a:ext>
              </a:extLst>
            </p:cNvPr>
            <p:cNvSpPr txBox="1"/>
            <p:nvPr/>
          </p:nvSpPr>
          <p:spPr>
            <a:xfrm>
              <a:off x="7450852" y="2138694"/>
              <a:ext cx="100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DDOS protection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CA4FF7-ACF8-4198-9D55-FE1CBFE699A7}"/>
                </a:ext>
              </a:extLst>
            </p:cNvPr>
            <p:cNvSpPr txBox="1"/>
            <p:nvPr/>
          </p:nvSpPr>
          <p:spPr>
            <a:xfrm>
              <a:off x="6007465" y="2081635"/>
              <a:ext cx="869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 Firewall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20343E-32D2-41A1-8C87-8A0DE735F4F4}"/>
                </a:ext>
              </a:extLst>
            </p:cNvPr>
            <p:cNvSpPr txBox="1"/>
            <p:nvPr/>
          </p:nvSpPr>
          <p:spPr>
            <a:xfrm>
              <a:off x="10316210" y="3244174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2970DB-C4BE-4FD8-AA13-70AA24E535D8}"/>
                </a:ext>
              </a:extLst>
            </p:cNvPr>
            <p:cNvSpPr/>
            <p:nvPr/>
          </p:nvSpPr>
          <p:spPr>
            <a:xfrm>
              <a:off x="10077450" y="3182842"/>
              <a:ext cx="1849120" cy="2940934"/>
            </a:xfrm>
            <a:prstGeom prst="rect">
              <a:avLst/>
            </a:prstGeom>
            <a:noFill/>
            <a:ln w="76200">
              <a:solidFill>
                <a:srgbClr val="A5A5A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EE5864B-16DD-40E5-A3E8-2FC71E651CF6}"/>
                </a:ext>
              </a:extLst>
            </p:cNvPr>
            <p:cNvGrpSpPr/>
            <p:nvPr/>
          </p:nvGrpSpPr>
          <p:grpSpPr>
            <a:xfrm>
              <a:off x="8366718" y="4796000"/>
              <a:ext cx="3322174" cy="1199161"/>
              <a:chOff x="8366718" y="3575852"/>
              <a:chExt cx="3322174" cy="119916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5E85FB0-7702-4CF1-BF32-C92AD1897B5A}"/>
                  </a:ext>
                </a:extLst>
              </p:cNvPr>
              <p:cNvGrpSpPr/>
              <p:nvPr/>
            </p:nvGrpSpPr>
            <p:grpSpPr>
              <a:xfrm>
                <a:off x="10316210" y="3613506"/>
                <a:ext cx="1372682" cy="1161507"/>
                <a:chOff x="9528810" y="848880"/>
                <a:chExt cx="1372682" cy="1161507"/>
              </a:xfrm>
            </p:grpSpPr>
            <p:pic>
              <p:nvPicPr>
                <p:cNvPr id="12" name="Graphic 11" descr="Building">
                  <a:extLst>
                    <a:ext uri="{FF2B5EF4-FFF2-40B4-BE49-F238E27FC236}">
                      <a16:creationId xmlns:a16="http://schemas.microsoft.com/office/drawing/2014/main" id="{BB05C67C-AFA8-48B8-A50D-4F4C8EACC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043" y="8488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1D4FA-6E55-4511-BD58-330BD07874C3}"/>
                    </a:ext>
                  </a:extLst>
                </p:cNvPr>
                <p:cNvSpPr txBox="1"/>
                <p:nvPr/>
              </p:nvSpPr>
              <p:spPr>
                <a:xfrm>
                  <a:off x="9528810" y="1702610"/>
                  <a:ext cx="13726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HQ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4A4C56F-0795-4ECF-B470-2BDCF0265F0A}"/>
                  </a:ext>
                </a:extLst>
              </p:cNvPr>
              <p:cNvGrpSpPr/>
              <p:nvPr/>
            </p:nvGrpSpPr>
            <p:grpSpPr>
              <a:xfrm>
                <a:off x="8366718" y="3575852"/>
                <a:ext cx="2129831" cy="995260"/>
                <a:chOff x="8366718" y="3575852"/>
                <a:chExt cx="2129831" cy="995260"/>
              </a:xfrm>
            </p:grpSpPr>
            <p:sp>
              <p:nvSpPr>
                <p:cNvPr id="136" name="Arrow: Left-Right 135">
                  <a:extLst>
                    <a:ext uri="{FF2B5EF4-FFF2-40B4-BE49-F238E27FC236}">
                      <a16:creationId xmlns:a16="http://schemas.microsoft.com/office/drawing/2014/main" id="{89487CB8-D983-4725-A02E-605350E28D3B}"/>
                    </a:ext>
                  </a:extLst>
                </p:cNvPr>
                <p:cNvSpPr/>
                <p:nvPr/>
              </p:nvSpPr>
              <p:spPr>
                <a:xfrm>
                  <a:off x="8366718" y="3575852"/>
                  <a:ext cx="2129831" cy="995260"/>
                </a:xfrm>
                <a:prstGeom prst="leftRightArrow">
                  <a:avLst>
                    <a:gd name="adj1" fmla="val 70417"/>
                    <a:gd name="adj2" fmla="val 25755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98DEFAD-6D25-4009-B3D2-3A60E0266513}"/>
                    </a:ext>
                  </a:extLst>
                </p:cNvPr>
                <p:cNvGrpSpPr/>
                <p:nvPr/>
              </p:nvGrpSpPr>
              <p:grpSpPr>
                <a:xfrm>
                  <a:off x="8772579" y="3666600"/>
                  <a:ext cx="1199798" cy="800636"/>
                  <a:chOff x="7963947" y="1085755"/>
                  <a:chExt cx="1199798" cy="800636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521F238D-09BA-4C31-B67F-B6000BFFDB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117991" y="1085755"/>
                    <a:ext cx="891710" cy="677525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5D17D4D-8777-4219-80D6-3F36F07B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7963947" y="1578614"/>
                    <a:ext cx="119979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ExpressRoute</a:t>
                    </a:r>
                  </a:p>
                </p:txBody>
              </p:sp>
            </p:grpSp>
          </p:grpSp>
        </p:grp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205E1C7E-2A17-4B42-8EAB-2386319A3508}"/>
                </a:ext>
              </a:extLst>
            </p:cNvPr>
            <p:cNvSpPr/>
            <p:nvPr/>
          </p:nvSpPr>
          <p:spPr>
            <a:xfrm>
              <a:off x="9360765" y="3575762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AC4A0C1E-66C3-4F22-B811-49DE5D1BFD9E}"/>
                </a:ext>
              </a:extLst>
            </p:cNvPr>
            <p:cNvSpPr/>
            <p:nvPr/>
          </p:nvSpPr>
          <p:spPr>
            <a:xfrm>
              <a:off x="9360765" y="3948550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0321F2-6491-4A5C-9990-1BEC4262435F}"/>
                </a:ext>
              </a:extLst>
            </p:cNvPr>
            <p:cNvGrpSpPr/>
            <p:nvPr/>
          </p:nvGrpSpPr>
          <p:grpSpPr>
            <a:xfrm>
              <a:off x="10316210" y="3497886"/>
              <a:ext cx="1372682" cy="1037511"/>
              <a:chOff x="9528810" y="2749936"/>
              <a:chExt cx="1372682" cy="1037511"/>
            </a:xfrm>
          </p:grpSpPr>
          <p:pic>
            <p:nvPicPr>
              <p:cNvPr id="10" name="Graphic 9" descr="City">
                <a:extLst>
                  <a:ext uri="{FF2B5EF4-FFF2-40B4-BE49-F238E27FC236}">
                    <a16:creationId xmlns:a16="http://schemas.microsoft.com/office/drawing/2014/main" id="{3C061ECA-946C-4459-8146-9BC2166D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58043" y="274993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7332B4-1E81-4CFC-B6D2-AB3D7B0CDF93}"/>
                  </a:ext>
                </a:extLst>
              </p:cNvPr>
              <p:cNvSpPr txBox="1"/>
              <p:nvPr/>
            </p:nvSpPr>
            <p:spPr>
              <a:xfrm>
                <a:off x="9528810" y="3479670"/>
                <a:ext cx="13726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Satellite Offices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9FC2C55-736B-4441-875F-A67245FB56FC}"/>
                </a:ext>
              </a:extLst>
            </p:cNvPr>
            <p:cNvGrpSpPr/>
            <p:nvPr/>
          </p:nvGrpSpPr>
          <p:grpSpPr>
            <a:xfrm>
              <a:off x="8942018" y="3454599"/>
              <a:ext cx="1016052" cy="965868"/>
              <a:chOff x="8942018" y="2041151"/>
              <a:chExt cx="1016052" cy="96586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7EF69FB-0706-4341-878F-C83627B36903}"/>
                  </a:ext>
                </a:extLst>
              </p:cNvPr>
              <p:cNvSpPr/>
              <p:nvPr/>
            </p:nvSpPr>
            <p:spPr>
              <a:xfrm>
                <a:off x="9194800" y="2331694"/>
                <a:ext cx="484135" cy="366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1551FEA-0E8F-4EFF-AE58-A6CF3EA5DEE9}"/>
                  </a:ext>
                </a:extLst>
              </p:cNvPr>
              <p:cNvGrpSpPr/>
              <p:nvPr/>
            </p:nvGrpSpPr>
            <p:grpSpPr>
              <a:xfrm>
                <a:off x="8942018" y="2041151"/>
                <a:ext cx="1016052" cy="965868"/>
                <a:chOff x="8044949" y="3099904"/>
                <a:chExt cx="1016052" cy="96586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55D241C-DD88-4380-9DBA-9BB353CD5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197149" y="3099904"/>
                  <a:ext cx="699380" cy="712493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CB75F-A91B-49DC-9A9E-EE97F5B6ED7B}"/>
                    </a:ext>
                  </a:extLst>
                </p:cNvPr>
                <p:cNvSpPr txBox="1"/>
                <p:nvPr/>
              </p:nvSpPr>
              <p:spPr>
                <a:xfrm>
                  <a:off x="8044949" y="3757995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VPN</a:t>
                  </a: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BEC688-0C34-4004-9739-EE4E16B9F344}"/>
                </a:ext>
              </a:extLst>
            </p:cNvPr>
            <p:cNvSpPr/>
            <p:nvPr/>
          </p:nvSpPr>
          <p:spPr>
            <a:xfrm>
              <a:off x="173715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4618313-D453-465C-A754-FF95BF8E5CD7}"/>
                </a:ext>
              </a:extLst>
            </p:cNvPr>
            <p:cNvGrpSpPr/>
            <p:nvPr/>
          </p:nvGrpSpPr>
          <p:grpSpPr>
            <a:xfrm>
              <a:off x="1397511" y="6106855"/>
              <a:ext cx="908492" cy="682597"/>
              <a:chOff x="5358637" y="4686040"/>
              <a:chExt cx="908492" cy="68259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75E751-AC4D-43FA-B57B-0510676E99D0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F3E8E70-AD2D-441D-8162-F545CE69C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D30738-E727-44E9-966E-01EBB1BF9D10}"/>
                </a:ext>
              </a:extLst>
            </p:cNvPr>
            <p:cNvSpPr txBox="1"/>
            <p:nvPr/>
          </p:nvSpPr>
          <p:spPr>
            <a:xfrm>
              <a:off x="948953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7BDEC1-A5B1-4356-A84A-2F274EEE8C58}"/>
                </a:ext>
              </a:extLst>
            </p:cNvPr>
            <p:cNvSpPr txBox="1"/>
            <p:nvPr/>
          </p:nvSpPr>
          <p:spPr>
            <a:xfrm>
              <a:off x="173715" y="1461761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Website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575BAC4-D85A-46DB-8199-DE6EC1B7263D}"/>
                </a:ext>
              </a:extLst>
            </p:cNvPr>
            <p:cNvGrpSpPr/>
            <p:nvPr/>
          </p:nvGrpSpPr>
          <p:grpSpPr>
            <a:xfrm>
              <a:off x="3257182" y="1968313"/>
              <a:ext cx="816458" cy="816458"/>
              <a:chOff x="3828158" y="4585427"/>
              <a:chExt cx="816458" cy="816458"/>
            </a:xfrm>
          </p:grpSpPr>
          <p:pic>
            <p:nvPicPr>
              <p:cNvPr id="134" name="Graphic 133" descr="Lock">
                <a:extLst>
                  <a:ext uri="{FF2B5EF4-FFF2-40B4-BE49-F238E27FC236}">
                    <a16:creationId xmlns:a16="http://schemas.microsoft.com/office/drawing/2014/main" id="{6F9C496F-E825-400F-B2C7-73477CD92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5B20A87-43F8-40E1-808E-846309FF2B2C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594179-D037-4268-A3F9-B0A02F0CFD38}"/>
                </a:ext>
              </a:extLst>
            </p:cNvPr>
            <p:cNvGrpSpPr/>
            <p:nvPr/>
          </p:nvGrpSpPr>
          <p:grpSpPr>
            <a:xfrm>
              <a:off x="2749156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AA27AF-E845-4C61-91FD-7477ECAAEF04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31480F15-EBBB-4253-8295-5A915A0F12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6EF04F9-605D-4630-805A-C59CB6AFD454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9" name="Graphic 128" descr="Database">
                  <a:extLst>
                    <a:ext uri="{FF2B5EF4-FFF2-40B4-BE49-F238E27FC236}">
                      <a16:creationId xmlns:a16="http://schemas.microsoft.com/office/drawing/2014/main" id="{A4987C5C-7433-4F90-BA04-863D7180A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F8119F-6679-40B1-B9EC-1C22F9FE84C9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1DE6C72-9C1D-4DAB-AC17-19057C52A63F}"/>
                </a:ext>
              </a:extLst>
            </p:cNvPr>
            <p:cNvSpPr/>
            <p:nvPr/>
          </p:nvSpPr>
          <p:spPr>
            <a:xfrm>
              <a:off x="2321644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9841015-9905-42BA-A2F2-124D1016F209}"/>
                </a:ext>
              </a:extLst>
            </p:cNvPr>
            <p:cNvGrpSpPr/>
            <p:nvPr/>
          </p:nvGrpSpPr>
          <p:grpSpPr>
            <a:xfrm>
              <a:off x="3545440" y="6106855"/>
              <a:ext cx="908492" cy="682597"/>
              <a:chOff x="5358637" y="4686040"/>
              <a:chExt cx="908492" cy="68259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A0EC9F-EC5B-4CA0-BC92-22D994518253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7262BD0E-9AD6-4A66-82C4-58AA0EFC6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9F6402-8470-429E-8991-BC845C0C64E1}"/>
                </a:ext>
              </a:extLst>
            </p:cNvPr>
            <p:cNvSpPr txBox="1"/>
            <p:nvPr/>
          </p:nvSpPr>
          <p:spPr>
            <a:xfrm>
              <a:off x="3096882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C30A14-E90C-4B0D-9EC3-B6AC6ACA2283}"/>
                </a:ext>
              </a:extLst>
            </p:cNvPr>
            <p:cNvSpPr txBox="1"/>
            <p:nvPr/>
          </p:nvSpPr>
          <p:spPr>
            <a:xfrm>
              <a:off x="2321644" y="1457817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Quote App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5A04DDE-65A1-4664-BFA0-948BE7F2FD77}"/>
                </a:ext>
              </a:extLst>
            </p:cNvPr>
            <p:cNvCxnSpPr>
              <a:stCxn id="8" idx="1"/>
              <a:endCxn id="70" idx="0"/>
            </p:cNvCxnSpPr>
            <p:nvPr/>
          </p:nvCxnSpPr>
          <p:spPr>
            <a:xfrm>
              <a:off x="7948697" y="1250319"/>
              <a:ext cx="6660" cy="888375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C44271AA-3E57-4761-815E-BFE542E115A3}"/>
                </a:ext>
              </a:extLst>
            </p:cNvPr>
            <p:cNvCxnSpPr>
              <a:stCxn id="121" idx="0"/>
              <a:endCxn id="36" idx="1"/>
            </p:cNvCxnSpPr>
            <p:nvPr/>
          </p:nvCxnSpPr>
          <p:spPr>
            <a:xfrm rot="16200000" flipH="1">
              <a:off x="4257505" y="722897"/>
              <a:ext cx="785226" cy="3452217"/>
            </a:xfrm>
            <a:prstGeom prst="bentConnector4">
              <a:avLst>
                <a:gd name="adj1" fmla="val -130881"/>
                <a:gd name="adj2" fmla="val 56456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54D863C8-E926-4ED7-844B-5A0FC94C1F00}"/>
                </a:ext>
              </a:extLst>
            </p:cNvPr>
            <p:cNvCxnSpPr>
              <a:cxnSpLocks/>
              <a:stCxn id="157" idx="0"/>
              <a:endCxn id="36" idx="1"/>
            </p:cNvCxnSpPr>
            <p:nvPr/>
          </p:nvCxnSpPr>
          <p:spPr>
            <a:xfrm rot="16200000" flipH="1">
              <a:off x="3179986" y="-354622"/>
              <a:ext cx="785226" cy="5607255"/>
            </a:xfrm>
            <a:prstGeom prst="bentConnector4">
              <a:avLst>
                <a:gd name="adj1" fmla="val -130881"/>
                <a:gd name="adj2" fmla="val 73189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962CD03-6CAD-4F96-AA62-CDAC5669D815}"/>
                </a:ext>
              </a:extLst>
            </p:cNvPr>
            <p:cNvSpPr txBox="1"/>
            <p:nvPr/>
          </p:nvSpPr>
          <p:spPr>
            <a:xfrm>
              <a:off x="768971" y="696746"/>
              <a:ext cx="4105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Peering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00F54DD-A4F2-414F-A30A-231BB8D0E5F7}"/>
                </a:ext>
              </a:extLst>
            </p:cNvPr>
            <p:cNvSpPr txBox="1"/>
            <p:nvPr/>
          </p:nvSpPr>
          <p:spPr>
            <a:xfrm>
              <a:off x="2438815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E1A520-D423-4BDE-B602-9539ECF283E1}"/>
                </a:ext>
              </a:extLst>
            </p:cNvPr>
            <p:cNvSpPr txBox="1"/>
            <p:nvPr/>
          </p:nvSpPr>
          <p:spPr>
            <a:xfrm>
              <a:off x="2438815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8017FE-125C-4871-8796-216D2BD3895C}"/>
                </a:ext>
              </a:extLst>
            </p:cNvPr>
            <p:cNvSpPr/>
            <p:nvPr/>
          </p:nvSpPr>
          <p:spPr>
            <a:xfrm>
              <a:off x="292425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0B8231-A1D5-43E6-9E5A-20640F17C7EF}"/>
                </a:ext>
              </a:extLst>
            </p:cNvPr>
            <p:cNvGrpSpPr/>
            <p:nvPr/>
          </p:nvGrpSpPr>
          <p:grpSpPr>
            <a:xfrm>
              <a:off x="1102144" y="1968313"/>
              <a:ext cx="816458" cy="816458"/>
              <a:chOff x="3828158" y="4585427"/>
              <a:chExt cx="816458" cy="816458"/>
            </a:xfrm>
          </p:grpSpPr>
          <p:pic>
            <p:nvPicPr>
              <p:cNvPr id="107" name="Graphic 106" descr="Lock">
                <a:extLst>
                  <a:ext uri="{FF2B5EF4-FFF2-40B4-BE49-F238E27FC236}">
                    <a16:creationId xmlns:a16="http://schemas.microsoft.com/office/drawing/2014/main" id="{FCC5FD8E-F780-4433-B86D-79230980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E0F6DC3-45FA-404E-9FE8-835635B8B719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187623A-2FE3-43E0-956E-6F6FB7587F94}"/>
                </a:ext>
              </a:extLst>
            </p:cNvPr>
            <p:cNvGrpSpPr/>
            <p:nvPr/>
          </p:nvGrpSpPr>
          <p:grpSpPr>
            <a:xfrm>
              <a:off x="594118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57CBAB3-ED62-4315-AE23-4FC7CD6DA4B2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88364AB-EC67-499D-BAA0-050CD020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076C0F6-0E33-4B30-BB1E-AF0C58EFCE97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54" name="Graphic 153" descr="Database">
                  <a:extLst>
                    <a:ext uri="{FF2B5EF4-FFF2-40B4-BE49-F238E27FC236}">
                      <a16:creationId xmlns:a16="http://schemas.microsoft.com/office/drawing/2014/main" id="{58753FB2-5A44-42C9-9B2F-6B311D2AF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3C68F4-F24D-4738-B526-AC5F37E5A4EE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16C959C-8C88-4630-B9C5-F9FE6EBB05B4}"/>
                </a:ext>
              </a:extLst>
            </p:cNvPr>
            <p:cNvSpPr txBox="1"/>
            <p:nvPr/>
          </p:nvSpPr>
          <p:spPr>
            <a:xfrm>
              <a:off x="283777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BE475EC-F6FE-4AF4-9A0D-ABB74576C154}"/>
                </a:ext>
              </a:extLst>
            </p:cNvPr>
            <p:cNvSpPr txBox="1"/>
            <p:nvPr/>
          </p:nvSpPr>
          <p:spPr>
            <a:xfrm>
              <a:off x="283777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3E3E88-96D2-4A17-B279-6E6915D22C49}"/>
                </a:ext>
              </a:extLst>
            </p:cNvPr>
            <p:cNvSpPr/>
            <p:nvPr/>
          </p:nvSpPr>
          <p:spPr>
            <a:xfrm>
              <a:off x="7312975" y="4227620"/>
              <a:ext cx="568380" cy="568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1422D63-0B0C-4AA9-9A52-B60F82A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58114" y="4104374"/>
              <a:ext cx="1079555" cy="857294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464606D-EB59-4DF8-A729-37312B7B391D}"/>
                </a:ext>
              </a:extLst>
            </p:cNvPr>
            <p:cNvSpPr txBox="1"/>
            <p:nvPr/>
          </p:nvSpPr>
          <p:spPr>
            <a:xfrm>
              <a:off x="6071576" y="3525555"/>
              <a:ext cx="249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DMZ subnet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C6165DB-4BDC-49D1-BF1E-D8892E83376C}"/>
                </a:ext>
              </a:extLst>
            </p:cNvPr>
            <p:cNvSpPr/>
            <p:nvPr/>
          </p:nvSpPr>
          <p:spPr>
            <a:xfrm rot="2675702">
              <a:off x="2662409" y="2204330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99BCCB1-C1C0-40B0-97BE-C24D664403F3}"/>
                </a:ext>
              </a:extLst>
            </p:cNvPr>
            <p:cNvSpPr/>
            <p:nvPr/>
          </p:nvSpPr>
          <p:spPr>
            <a:xfrm rot="2675702">
              <a:off x="505875" y="2204329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B27AA1-7D70-40F4-A46D-FA066B56B8F0}"/>
                </a:ext>
              </a:extLst>
            </p:cNvPr>
            <p:cNvGrpSpPr/>
            <p:nvPr/>
          </p:nvGrpSpPr>
          <p:grpSpPr>
            <a:xfrm>
              <a:off x="189509" y="2056392"/>
              <a:ext cx="1126728" cy="1142160"/>
              <a:chOff x="1076591" y="401757"/>
              <a:chExt cx="1126728" cy="1142160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D344988-CC20-48AB-BDAC-2C0FA1BB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996B9B0-E26B-443C-94B4-7D12507CE399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A3CD03B-BB5D-4F01-BA3A-460AF6F574E7}"/>
                </a:ext>
              </a:extLst>
            </p:cNvPr>
            <p:cNvGrpSpPr/>
            <p:nvPr/>
          </p:nvGrpSpPr>
          <p:grpSpPr>
            <a:xfrm>
              <a:off x="2344547" y="2056392"/>
              <a:ext cx="1126728" cy="1142160"/>
              <a:chOff x="1076591" y="401757"/>
              <a:chExt cx="1126728" cy="1142160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CC90D85-A32E-43D8-B6C6-3CF8C9C64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11D21CE-85C6-4CE3-94F2-4ACC1747BB0D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5EC6031-E8FD-4EA2-BC27-C5DF2FFC2238}"/>
                </a:ext>
              </a:extLst>
            </p:cNvPr>
            <p:cNvSpPr/>
            <p:nvPr/>
          </p:nvSpPr>
          <p:spPr>
            <a:xfrm rot="3630878">
              <a:off x="2735328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135E53C-6D69-4111-B190-5435C2549D95}"/>
                </a:ext>
              </a:extLst>
            </p:cNvPr>
            <p:cNvSpPr/>
            <p:nvPr/>
          </p:nvSpPr>
          <p:spPr>
            <a:xfrm rot="3630878">
              <a:off x="3510889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C37620-E115-404C-B6E0-4C3F28CC987B}"/>
                </a:ext>
              </a:extLst>
            </p:cNvPr>
            <p:cNvSpPr/>
            <p:nvPr/>
          </p:nvSpPr>
          <p:spPr>
            <a:xfrm rot="3630878">
              <a:off x="1350504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087DFB7-3B47-41A7-BD25-5300F3C087D6}"/>
                </a:ext>
              </a:extLst>
            </p:cNvPr>
            <p:cNvSpPr/>
            <p:nvPr/>
          </p:nvSpPr>
          <p:spPr>
            <a:xfrm rot="3630878">
              <a:off x="579610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28F5AB-BA71-4706-9AAD-02B0911606B6}"/>
                </a:ext>
              </a:extLst>
            </p:cNvPr>
            <p:cNvGrpSpPr/>
            <p:nvPr/>
          </p:nvGrpSpPr>
          <p:grpSpPr>
            <a:xfrm>
              <a:off x="2348638" y="4078809"/>
              <a:ext cx="1016052" cy="984582"/>
              <a:chOff x="568313" y="4311129"/>
              <a:chExt cx="1016052" cy="984582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9DD9B193-0DFE-4515-91F3-D15B26A21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BD75A6-6489-4E7B-A8E7-A9C03EE90CC2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E3F3D5B-B6CE-4B16-A2F9-2BAC65D7CA6E}"/>
                </a:ext>
              </a:extLst>
            </p:cNvPr>
            <p:cNvGrpSpPr/>
            <p:nvPr/>
          </p:nvGrpSpPr>
          <p:grpSpPr>
            <a:xfrm>
              <a:off x="3117968" y="4078809"/>
              <a:ext cx="1016052" cy="984582"/>
              <a:chOff x="1592994" y="4311129"/>
              <a:chExt cx="1016052" cy="984582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CC693226-0B9C-47AF-A4D4-C6BBBE089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8591797-75CD-4227-AFB1-FE307829214A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0568CE-1584-4DB9-ABF8-5AFF21AE2708}"/>
                </a:ext>
              </a:extLst>
            </p:cNvPr>
            <p:cNvGrpSpPr/>
            <p:nvPr/>
          </p:nvGrpSpPr>
          <p:grpSpPr>
            <a:xfrm>
              <a:off x="193600" y="4078809"/>
              <a:ext cx="1016052" cy="984582"/>
              <a:chOff x="568313" y="4311129"/>
              <a:chExt cx="1016052" cy="984582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42EB26B-92C3-4A63-BF4E-721DEE132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141BD17-4FE5-4EF7-A251-204D9E67E8DC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F3F700-CC04-416C-9E8B-36322A8C99C6}"/>
                </a:ext>
              </a:extLst>
            </p:cNvPr>
            <p:cNvGrpSpPr/>
            <p:nvPr/>
          </p:nvGrpSpPr>
          <p:grpSpPr>
            <a:xfrm>
              <a:off x="962930" y="4078809"/>
              <a:ext cx="1016052" cy="984582"/>
              <a:chOff x="1592994" y="4311129"/>
              <a:chExt cx="1016052" cy="984582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8296FB24-A4C5-4671-99A6-DBF3F31EA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91A1967-FAE2-4BAD-9E80-102962FBD6C1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pic>
          <p:nvPicPr>
            <p:cNvPr id="39" name="Graphic 38" descr="User">
              <a:extLst>
                <a:ext uri="{FF2B5EF4-FFF2-40B4-BE49-F238E27FC236}">
                  <a16:creationId xmlns:a16="http://schemas.microsoft.com/office/drawing/2014/main" id="{5F45B7F3-0431-44EC-A023-21B9648EC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99935" y="166133"/>
              <a:ext cx="914400" cy="914400"/>
            </a:xfrm>
            <a:prstGeom prst="rect">
              <a:avLst/>
            </a:prstGeom>
          </p:spPr>
        </p:pic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2540A1C4-930D-4C24-874E-842A771907F1}"/>
                </a:ext>
              </a:extLst>
            </p:cNvPr>
            <p:cNvSpPr/>
            <p:nvPr/>
          </p:nvSpPr>
          <p:spPr>
            <a:xfrm>
              <a:off x="6143640" y="545355"/>
              <a:ext cx="793873" cy="136789"/>
            </a:xfrm>
            <a:prstGeom prst="left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8CC5D5-AE02-4689-ABFF-E3C815C614C3}"/>
                </a:ext>
              </a:extLst>
            </p:cNvPr>
            <p:cNvSpPr txBox="1"/>
            <p:nvPr/>
          </p:nvSpPr>
          <p:spPr>
            <a:xfrm>
              <a:off x="5286927" y="885702"/>
              <a:ext cx="1140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77C5E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B41EBD1-BF5D-434F-BD40-72BF60CD67A5}"/>
              </a:ext>
            </a:extLst>
          </p:cNvPr>
          <p:cNvGrpSpPr/>
          <p:nvPr/>
        </p:nvGrpSpPr>
        <p:grpSpPr>
          <a:xfrm>
            <a:off x="1598959" y="1833305"/>
            <a:ext cx="3049230" cy="2390986"/>
            <a:chOff x="1598959" y="1833305"/>
            <a:chExt cx="3049230" cy="23909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EFCAEE-4E78-4B96-8C66-3F6221E8EC31}"/>
                </a:ext>
              </a:extLst>
            </p:cNvPr>
            <p:cNvGrpSpPr/>
            <p:nvPr/>
          </p:nvGrpSpPr>
          <p:grpSpPr>
            <a:xfrm>
              <a:off x="3337679" y="3407833"/>
              <a:ext cx="816458" cy="816458"/>
              <a:chOff x="3409780" y="3171178"/>
              <a:chExt cx="816458" cy="816458"/>
            </a:xfrm>
          </p:grpSpPr>
          <p:pic>
            <p:nvPicPr>
              <p:cNvPr id="9" name="Graphic 8" descr="Lock">
                <a:extLst>
                  <a:ext uri="{FF2B5EF4-FFF2-40B4-BE49-F238E27FC236}">
                    <a16:creationId xmlns:a16="http://schemas.microsoft.com/office/drawing/2014/main" id="{836B4601-5F86-4D72-8A47-6DF8577DE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5040BF-3C33-4DB8-B75E-024547B37496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A607C7-3AF9-43FF-9B8C-198C9EDA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29188" y="1833305"/>
              <a:ext cx="908492" cy="68259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315DF7-20F6-43D4-98CF-138E19477ED3}"/>
                </a:ext>
              </a:extLst>
            </p:cNvPr>
            <p:cNvGrpSpPr/>
            <p:nvPr/>
          </p:nvGrpSpPr>
          <p:grpSpPr>
            <a:xfrm>
              <a:off x="1708483" y="2689037"/>
              <a:ext cx="624952" cy="469559"/>
              <a:chOff x="2429188" y="2873716"/>
              <a:chExt cx="624952" cy="46955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DEBBE3C-A8CD-447A-B079-561A98235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595DB4-046A-4F66-862D-2074EFA49EDA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6727D3-7AC1-4E1E-A565-8C900593433A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5D8C3-396F-4819-AB5C-C4144FB6B40E}"/>
                </a:ext>
              </a:extLst>
            </p:cNvPr>
            <p:cNvGrpSpPr/>
            <p:nvPr/>
          </p:nvGrpSpPr>
          <p:grpSpPr>
            <a:xfrm>
              <a:off x="3427217" y="2682516"/>
              <a:ext cx="624952" cy="469559"/>
              <a:chOff x="2429188" y="2873716"/>
              <a:chExt cx="624952" cy="46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8F8E3F-DA1F-44D0-AF65-E7758C915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5D664E-82F4-431B-874E-F2C464A53794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53273-5907-4C69-A138-85C141D3B971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EBFF7-411B-40DD-8066-8742E512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052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79DB06-0A34-4546-869E-D6617308635C}"/>
                </a:ext>
              </a:extLst>
            </p:cNvPr>
            <p:cNvCxnSpPr>
              <a:cxnSpLocks/>
            </p:cNvCxnSpPr>
            <p:nvPr/>
          </p:nvCxnSpPr>
          <p:spPr>
            <a:xfrm>
              <a:off x="3141155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6F5BA-0E3B-4C82-84B7-92B43B849093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93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FBFEDE-DFE6-481E-85C3-D875AF253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88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08E917-7375-4321-8F36-9123BA9214E7}"/>
                </a:ext>
              </a:extLst>
            </p:cNvPr>
            <p:cNvGrpSpPr/>
            <p:nvPr/>
          </p:nvGrpSpPr>
          <p:grpSpPr>
            <a:xfrm>
              <a:off x="1598959" y="3407833"/>
              <a:ext cx="816458" cy="816458"/>
              <a:chOff x="3409780" y="3171178"/>
              <a:chExt cx="816458" cy="816458"/>
            </a:xfrm>
          </p:grpSpPr>
          <p:pic>
            <p:nvPicPr>
              <p:cNvPr id="32" name="Graphic 31" descr="Lock">
                <a:extLst>
                  <a:ext uri="{FF2B5EF4-FFF2-40B4-BE49-F238E27FC236}">
                    <a16:creationId xmlns:a16="http://schemas.microsoft.com/office/drawing/2014/main" id="{CE96B6F2-357A-44D2-B287-2AD3CC811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32550D-1127-4F86-862F-60CA6BB2A12E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54FAA-D27D-41EF-8D26-B364E9985566}"/>
                </a:ext>
              </a:extLst>
            </p:cNvPr>
            <p:cNvSpPr txBox="1"/>
            <p:nvPr/>
          </p:nvSpPr>
          <p:spPr>
            <a:xfrm>
              <a:off x="3194050" y="1996979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Virtual Network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C2A4F-FAB6-487C-9A44-A02F4198FB89}"/>
                </a:ext>
              </a:extLst>
            </p:cNvPr>
            <p:cNvSpPr txBox="1"/>
            <p:nvPr/>
          </p:nvSpPr>
          <p:spPr>
            <a:xfrm>
              <a:off x="3870593" y="2773616"/>
              <a:ext cx="77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Subnet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8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22</cp:revision>
  <dcterms:created xsi:type="dcterms:W3CDTF">2019-06-21T10:06:24Z</dcterms:created>
  <dcterms:modified xsi:type="dcterms:W3CDTF">2019-06-27T16:02:13Z</dcterms:modified>
</cp:coreProperties>
</file>