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E73372-1C02-4B74-B590-3A6F90457D09}" type="doc">
      <dgm:prSet loTypeId="urn:microsoft.com/office/officeart/2005/8/layout/hChevron3" loCatId="process" qsTypeId="urn:microsoft.com/office/officeart/2005/8/quickstyle/simple5" qsCatId="simple" csTypeId="urn:microsoft.com/office/officeart/2005/8/colors/colorful1" csCatId="colorful" phldr="1"/>
      <dgm:spPr/>
    </dgm:pt>
    <dgm:pt modelId="{311382AA-12EE-4B5A-94D6-3E212DD73CFF}">
      <dgm:prSet phldrT="[Text]"/>
      <dgm:spPr/>
      <dgm:t>
        <a:bodyPr/>
        <a:lstStyle/>
        <a:p>
          <a:r>
            <a:rPr lang="en-GB" dirty="0"/>
            <a:t>Assess</a:t>
          </a:r>
        </a:p>
      </dgm:t>
    </dgm:pt>
    <dgm:pt modelId="{6023F679-B60F-4D99-80AF-9D8E1B38E064}" type="parTrans" cxnId="{CF8BE734-3155-4622-9CE8-E00B12D24D26}">
      <dgm:prSet/>
      <dgm:spPr/>
      <dgm:t>
        <a:bodyPr/>
        <a:lstStyle/>
        <a:p>
          <a:endParaRPr lang="en-GB"/>
        </a:p>
      </dgm:t>
    </dgm:pt>
    <dgm:pt modelId="{1776F25D-5680-42C6-839A-767A96858D5F}" type="sibTrans" cxnId="{CF8BE734-3155-4622-9CE8-E00B12D24D26}">
      <dgm:prSet/>
      <dgm:spPr/>
      <dgm:t>
        <a:bodyPr/>
        <a:lstStyle/>
        <a:p>
          <a:endParaRPr lang="en-GB"/>
        </a:p>
      </dgm:t>
    </dgm:pt>
    <dgm:pt modelId="{D57EA9C5-9242-43A0-BA96-DF52A521FE13}">
      <dgm:prSet phldrT="[Text]"/>
      <dgm:spPr/>
      <dgm:t>
        <a:bodyPr/>
        <a:lstStyle/>
        <a:p>
          <a:r>
            <a:rPr lang="en-GB" dirty="0"/>
            <a:t>Optimize</a:t>
          </a:r>
        </a:p>
      </dgm:t>
    </dgm:pt>
    <dgm:pt modelId="{1A8C1B59-7762-473B-A8E8-AAEF0CE02AE3}" type="parTrans" cxnId="{E0AE68C2-9B8C-42DE-AA21-AE942424A2F9}">
      <dgm:prSet/>
      <dgm:spPr/>
      <dgm:t>
        <a:bodyPr/>
        <a:lstStyle/>
        <a:p>
          <a:endParaRPr lang="en-GB"/>
        </a:p>
      </dgm:t>
    </dgm:pt>
    <dgm:pt modelId="{97B10911-53F4-4CF6-B3BC-5D136EE643AD}" type="sibTrans" cxnId="{E0AE68C2-9B8C-42DE-AA21-AE942424A2F9}">
      <dgm:prSet/>
      <dgm:spPr/>
      <dgm:t>
        <a:bodyPr/>
        <a:lstStyle/>
        <a:p>
          <a:endParaRPr lang="en-GB"/>
        </a:p>
      </dgm:t>
    </dgm:pt>
    <dgm:pt modelId="{ADDAF113-A40C-4A19-948D-9CBA78D490E1}">
      <dgm:prSet phldrT="[Text]"/>
      <dgm:spPr/>
      <dgm:t>
        <a:bodyPr/>
        <a:lstStyle/>
        <a:p>
          <a:r>
            <a:rPr lang="en-GB" dirty="0"/>
            <a:t>Monitor</a:t>
          </a:r>
        </a:p>
      </dgm:t>
    </dgm:pt>
    <dgm:pt modelId="{A8916FD5-70D6-4C46-9D13-11FCC7630B99}" type="parTrans" cxnId="{30561BCF-F48F-4265-A8CD-E38F6CF5C509}">
      <dgm:prSet/>
      <dgm:spPr/>
      <dgm:t>
        <a:bodyPr/>
        <a:lstStyle/>
        <a:p>
          <a:endParaRPr lang="en-GB"/>
        </a:p>
      </dgm:t>
    </dgm:pt>
    <dgm:pt modelId="{84D29F8F-8849-435C-9D72-1C3D3E846701}" type="sibTrans" cxnId="{30561BCF-F48F-4265-A8CD-E38F6CF5C509}">
      <dgm:prSet/>
      <dgm:spPr/>
      <dgm:t>
        <a:bodyPr/>
        <a:lstStyle/>
        <a:p>
          <a:endParaRPr lang="en-GB"/>
        </a:p>
      </dgm:t>
    </dgm:pt>
    <dgm:pt modelId="{67465C06-A8E9-4944-8C92-8356F1CE8972}">
      <dgm:prSet phldrT="[Text]"/>
      <dgm:spPr/>
      <dgm:t>
        <a:bodyPr/>
        <a:lstStyle/>
        <a:p>
          <a:r>
            <a:rPr lang="en-GB" dirty="0"/>
            <a:t>Migrate</a:t>
          </a:r>
        </a:p>
      </dgm:t>
    </dgm:pt>
    <dgm:pt modelId="{1A71CE97-A2DD-4686-A7B1-2F8A784431EC}" type="parTrans" cxnId="{0A6D4C58-BEFE-4CFE-96B3-804FD0E113E5}">
      <dgm:prSet/>
      <dgm:spPr/>
      <dgm:t>
        <a:bodyPr/>
        <a:lstStyle/>
        <a:p>
          <a:endParaRPr lang="en-GB"/>
        </a:p>
      </dgm:t>
    </dgm:pt>
    <dgm:pt modelId="{45141C9F-AC8F-4E5A-9B55-7082AE29B44A}" type="sibTrans" cxnId="{0A6D4C58-BEFE-4CFE-96B3-804FD0E113E5}">
      <dgm:prSet/>
      <dgm:spPr/>
      <dgm:t>
        <a:bodyPr/>
        <a:lstStyle/>
        <a:p>
          <a:endParaRPr lang="en-GB"/>
        </a:p>
      </dgm:t>
    </dgm:pt>
    <dgm:pt modelId="{24FB1E2F-DE71-45BC-8258-8C0846857365}" type="pres">
      <dgm:prSet presAssocID="{1DE73372-1C02-4B74-B590-3A6F90457D09}" presName="Name0" presStyleCnt="0">
        <dgm:presLayoutVars>
          <dgm:dir/>
          <dgm:resizeHandles val="exact"/>
        </dgm:presLayoutVars>
      </dgm:prSet>
      <dgm:spPr/>
    </dgm:pt>
    <dgm:pt modelId="{D433B8FF-F60E-48D6-9E66-9F64038C3776}" type="pres">
      <dgm:prSet presAssocID="{311382AA-12EE-4B5A-94D6-3E212DD73CFF}" presName="parTxOnly" presStyleLbl="node1" presStyleIdx="0" presStyleCnt="4">
        <dgm:presLayoutVars>
          <dgm:bulletEnabled val="1"/>
        </dgm:presLayoutVars>
      </dgm:prSet>
      <dgm:spPr/>
    </dgm:pt>
    <dgm:pt modelId="{15EBD600-A846-40B1-BF40-C424413AFA4E}" type="pres">
      <dgm:prSet presAssocID="{1776F25D-5680-42C6-839A-767A96858D5F}" presName="parSpace" presStyleCnt="0"/>
      <dgm:spPr/>
    </dgm:pt>
    <dgm:pt modelId="{1B95A3D8-2A93-409E-9381-AF065E8C3D0D}" type="pres">
      <dgm:prSet presAssocID="{67465C06-A8E9-4944-8C92-8356F1CE8972}" presName="parTxOnly" presStyleLbl="node1" presStyleIdx="1" presStyleCnt="4">
        <dgm:presLayoutVars>
          <dgm:bulletEnabled val="1"/>
        </dgm:presLayoutVars>
      </dgm:prSet>
      <dgm:spPr/>
    </dgm:pt>
    <dgm:pt modelId="{7E9E400C-A272-49EE-912F-45AA688985B1}" type="pres">
      <dgm:prSet presAssocID="{45141C9F-AC8F-4E5A-9B55-7082AE29B44A}" presName="parSpace" presStyleCnt="0"/>
      <dgm:spPr/>
    </dgm:pt>
    <dgm:pt modelId="{40A515D0-1866-4020-BF9C-E854B6E87A7E}" type="pres">
      <dgm:prSet presAssocID="{D57EA9C5-9242-43A0-BA96-DF52A521FE13}" presName="parTxOnly" presStyleLbl="node1" presStyleIdx="2" presStyleCnt="4">
        <dgm:presLayoutVars>
          <dgm:bulletEnabled val="1"/>
        </dgm:presLayoutVars>
      </dgm:prSet>
      <dgm:spPr/>
    </dgm:pt>
    <dgm:pt modelId="{17341B36-E5BC-4E89-AEB6-0F36E585F153}" type="pres">
      <dgm:prSet presAssocID="{97B10911-53F4-4CF6-B3BC-5D136EE643AD}" presName="parSpace" presStyleCnt="0"/>
      <dgm:spPr/>
    </dgm:pt>
    <dgm:pt modelId="{8495D30E-9DC9-4ACB-B36A-AB88180F700E}" type="pres">
      <dgm:prSet presAssocID="{ADDAF113-A40C-4A19-948D-9CBA78D490E1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10DF90D-C16A-4117-BFD7-0DC7AE2AFAFA}" type="presOf" srcId="{D57EA9C5-9242-43A0-BA96-DF52A521FE13}" destId="{40A515D0-1866-4020-BF9C-E854B6E87A7E}" srcOrd="0" destOrd="0" presId="urn:microsoft.com/office/officeart/2005/8/layout/hChevron3"/>
    <dgm:cxn modelId="{CF8BE734-3155-4622-9CE8-E00B12D24D26}" srcId="{1DE73372-1C02-4B74-B590-3A6F90457D09}" destId="{311382AA-12EE-4B5A-94D6-3E212DD73CFF}" srcOrd="0" destOrd="0" parTransId="{6023F679-B60F-4D99-80AF-9D8E1B38E064}" sibTransId="{1776F25D-5680-42C6-839A-767A96858D5F}"/>
    <dgm:cxn modelId="{18394347-BAC2-45F6-8F8A-E98791E46573}" type="presOf" srcId="{ADDAF113-A40C-4A19-948D-9CBA78D490E1}" destId="{8495D30E-9DC9-4ACB-B36A-AB88180F700E}" srcOrd="0" destOrd="0" presId="urn:microsoft.com/office/officeart/2005/8/layout/hChevron3"/>
    <dgm:cxn modelId="{0A6D4C58-BEFE-4CFE-96B3-804FD0E113E5}" srcId="{1DE73372-1C02-4B74-B590-3A6F90457D09}" destId="{67465C06-A8E9-4944-8C92-8356F1CE8972}" srcOrd="1" destOrd="0" parTransId="{1A71CE97-A2DD-4686-A7B1-2F8A784431EC}" sibTransId="{45141C9F-AC8F-4E5A-9B55-7082AE29B44A}"/>
    <dgm:cxn modelId="{518CAC87-8566-4C4E-8D55-0BD9B311D50A}" type="presOf" srcId="{1DE73372-1C02-4B74-B590-3A6F90457D09}" destId="{24FB1E2F-DE71-45BC-8258-8C0846857365}" srcOrd="0" destOrd="0" presId="urn:microsoft.com/office/officeart/2005/8/layout/hChevron3"/>
    <dgm:cxn modelId="{87F732C2-E20E-433C-B9C0-BBCF58C51B0C}" type="presOf" srcId="{311382AA-12EE-4B5A-94D6-3E212DD73CFF}" destId="{D433B8FF-F60E-48D6-9E66-9F64038C3776}" srcOrd="0" destOrd="0" presId="urn:microsoft.com/office/officeart/2005/8/layout/hChevron3"/>
    <dgm:cxn modelId="{E0AE68C2-9B8C-42DE-AA21-AE942424A2F9}" srcId="{1DE73372-1C02-4B74-B590-3A6F90457D09}" destId="{D57EA9C5-9242-43A0-BA96-DF52A521FE13}" srcOrd="2" destOrd="0" parTransId="{1A8C1B59-7762-473B-A8E8-AAEF0CE02AE3}" sibTransId="{97B10911-53F4-4CF6-B3BC-5D136EE643AD}"/>
    <dgm:cxn modelId="{30561BCF-F48F-4265-A8CD-E38F6CF5C509}" srcId="{1DE73372-1C02-4B74-B590-3A6F90457D09}" destId="{ADDAF113-A40C-4A19-948D-9CBA78D490E1}" srcOrd="3" destOrd="0" parTransId="{A8916FD5-70D6-4C46-9D13-11FCC7630B99}" sibTransId="{84D29F8F-8849-435C-9D72-1C3D3E846701}"/>
    <dgm:cxn modelId="{30C612EA-B9A9-451A-A5E2-C9407B404272}" type="presOf" srcId="{67465C06-A8E9-4944-8C92-8356F1CE8972}" destId="{1B95A3D8-2A93-409E-9381-AF065E8C3D0D}" srcOrd="0" destOrd="0" presId="urn:microsoft.com/office/officeart/2005/8/layout/hChevron3"/>
    <dgm:cxn modelId="{68FFEF73-AFB9-47BF-88CB-A6A4630FEDF9}" type="presParOf" srcId="{24FB1E2F-DE71-45BC-8258-8C0846857365}" destId="{D433B8FF-F60E-48D6-9E66-9F64038C3776}" srcOrd="0" destOrd="0" presId="urn:microsoft.com/office/officeart/2005/8/layout/hChevron3"/>
    <dgm:cxn modelId="{50A91641-5B8E-4299-A2D3-1819185D0BAC}" type="presParOf" srcId="{24FB1E2F-DE71-45BC-8258-8C0846857365}" destId="{15EBD600-A846-40B1-BF40-C424413AFA4E}" srcOrd="1" destOrd="0" presId="urn:microsoft.com/office/officeart/2005/8/layout/hChevron3"/>
    <dgm:cxn modelId="{3E6D3843-2EBE-425A-9208-01CD8D725D39}" type="presParOf" srcId="{24FB1E2F-DE71-45BC-8258-8C0846857365}" destId="{1B95A3D8-2A93-409E-9381-AF065E8C3D0D}" srcOrd="2" destOrd="0" presId="urn:microsoft.com/office/officeart/2005/8/layout/hChevron3"/>
    <dgm:cxn modelId="{849E7FCB-1C0C-413D-91A8-26385BDC59B1}" type="presParOf" srcId="{24FB1E2F-DE71-45BC-8258-8C0846857365}" destId="{7E9E400C-A272-49EE-912F-45AA688985B1}" srcOrd="3" destOrd="0" presId="urn:microsoft.com/office/officeart/2005/8/layout/hChevron3"/>
    <dgm:cxn modelId="{79C80A6A-1BEF-472E-85AF-6B61F6E498C5}" type="presParOf" srcId="{24FB1E2F-DE71-45BC-8258-8C0846857365}" destId="{40A515D0-1866-4020-BF9C-E854B6E87A7E}" srcOrd="4" destOrd="0" presId="urn:microsoft.com/office/officeart/2005/8/layout/hChevron3"/>
    <dgm:cxn modelId="{69BEA684-B654-4046-B1D4-F7F2365F5831}" type="presParOf" srcId="{24FB1E2F-DE71-45BC-8258-8C0846857365}" destId="{17341B36-E5BC-4E89-AEB6-0F36E585F153}" srcOrd="5" destOrd="0" presId="urn:microsoft.com/office/officeart/2005/8/layout/hChevron3"/>
    <dgm:cxn modelId="{AF5686F4-0A52-4852-9EA6-D4C53D881B3D}" type="presParOf" srcId="{24FB1E2F-DE71-45BC-8258-8C0846857365}" destId="{8495D30E-9DC9-4ACB-B36A-AB88180F700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3B8FF-F60E-48D6-9E66-9F64038C3776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Assess</a:t>
          </a:r>
        </a:p>
      </dsp:txBody>
      <dsp:txXfrm>
        <a:off x="2381" y="2231496"/>
        <a:ext cx="2150268" cy="955675"/>
      </dsp:txXfrm>
    </dsp:sp>
    <dsp:sp modelId="{1B95A3D8-2A93-409E-9381-AF065E8C3D0D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Migrate</a:t>
          </a:r>
        </a:p>
      </dsp:txBody>
      <dsp:txXfrm>
        <a:off x="2391569" y="2231496"/>
        <a:ext cx="1433512" cy="955675"/>
      </dsp:txXfrm>
    </dsp:sp>
    <dsp:sp modelId="{40A515D0-1866-4020-BF9C-E854B6E87A7E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Optimize</a:t>
          </a:r>
        </a:p>
      </dsp:txBody>
      <dsp:txXfrm>
        <a:off x="4302919" y="2231496"/>
        <a:ext cx="1433512" cy="955675"/>
      </dsp:txXfrm>
    </dsp:sp>
    <dsp:sp modelId="{8495D30E-9DC9-4ACB-B36A-AB88180F700E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Monitor</a:t>
          </a:r>
        </a:p>
      </dsp:txBody>
      <dsp:txXfrm>
        <a:off x="6214269" y="2231496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FBC8-D8A8-4762-B9CB-EB1FB832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BA81-C547-4DB7-8872-BE846ADD2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08A1-E758-4650-BA5A-1EF9A4D4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C6F6-42AE-44F6-81A4-CB44B31E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2C6-996A-4D4E-88D3-D4646C8B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7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1E3F-43FD-4715-8653-99D66286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69D56-F0F2-44CF-8546-DFEF172DB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7C00-502E-433F-A08C-E963ECE1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E6D5-9211-4C84-A62E-2B99DA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4F2E-F57E-4FD0-99B9-DB4220E6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61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E277A-9763-4B59-925A-7F8D4AD3F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B1A39-21DC-442A-80B2-7E70817E4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0F1E-E5B1-4692-8B97-F5D4FF9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9FBE-E669-4126-81D0-BA6CE6F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1242-746A-4BA9-A2E0-7C692E41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7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5F62-ECED-4BAD-890F-4FBFE08A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B792-73F0-423C-BFCF-884B7EA5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7676-A34D-4E1D-A454-D0CE6177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2832-111A-4AA5-9134-48004965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35E9-3383-4574-B3D9-EA673249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0BAA-4BE0-4EAD-97AC-5DC8820D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E736B-5346-48EA-BD85-D11A75EB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3BEF-CD30-4CA6-B804-1187126D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CDED-60F5-443D-B49A-D7E6B5A6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E258-8F1A-4D07-8C4E-59F0F312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8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736D-81D1-46B4-916E-1CFCCFB7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6753-544D-4D6B-90A5-46EBA2F8A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6F5A7-202A-45B0-B301-2363B46B1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2EED8-FA34-42E7-8E5C-BBD85401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1847-660F-4E65-B8CE-746F7771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4FF20-7666-4B22-BBE7-D936E64C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62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0A2A-CDF1-4A50-B381-ACF01418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B054-454D-4DFF-A637-E4F25AC47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6B976-5AA3-41B9-B21B-E6AAF8222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E44F1-562B-4ACD-B731-4E3F7C8E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BE4D-1BFC-488C-BB79-ABF20E7E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D1192-B78E-4C99-99BF-8802E1D7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287F4-50E2-446A-83C8-0082531F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BB08F-22A7-446D-B996-5FFC8162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6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0AEE-6C89-49F6-B25F-2F005F4E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E7F58-D42A-45F0-8866-23230102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D0DEE-57B4-46AC-9C17-83DBCBF9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9776D-DCEA-4C6B-874A-C63B0667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8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D2400-375F-4AC4-99B7-8C2E5DDA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2047C-D387-459A-9BDA-36CDCB48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0D682-5F07-4C07-876D-81A22355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5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C1DC-8475-4182-BACB-98710995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F66D-6EF4-446B-8DC9-592911131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EB64-9827-4BF7-A595-4B3751FCE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FB769-14BB-401E-869D-AFF2EA87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E5EC4-1AF9-4103-9BA9-342F81EB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6C222-FBBB-483F-92E8-D0E5F3CF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3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5D4-DC1C-4A99-A9DF-594D4AFC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BD646-D4DE-4A8C-BDAD-59498E18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FB734-71EF-45C9-982D-C1EA0000E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EFB22-AA99-4DDD-93BA-B610AB7C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7D2F3-3307-4A89-A721-8C98245E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DADA-877C-41AD-9539-B4B64EEC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17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0CA12-ACBA-441E-AA9D-3D08D2F2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49FE9-2D9C-46C0-ACB0-8B430C61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9959-6534-4648-83FF-245FAC5B4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B06A-B169-44DA-A26B-BAAA28854A91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4C788-6455-4816-BB67-640A590FB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6A9C-912A-4F1F-BE5A-64A656D54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41E9-9D3B-4F54-AA4B-C1ECB9B30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78902CD-B4B3-428E-B83D-D9D1166ED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00906"/>
              </p:ext>
            </p:extLst>
          </p:nvPr>
        </p:nvGraphicFramePr>
        <p:xfrm>
          <a:off x="1731493" y="-153843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B4906FD-7561-4518-AB76-53A5C0CCB3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549" b="38196"/>
          <a:stretch/>
        </p:blipFill>
        <p:spPr>
          <a:xfrm>
            <a:off x="1136499" y="3365854"/>
            <a:ext cx="8248603" cy="120614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F18D34B-1C68-407E-8A54-EACB4B71D1A3}"/>
              </a:ext>
            </a:extLst>
          </p:cNvPr>
          <p:cNvGrpSpPr/>
          <p:nvPr/>
        </p:nvGrpSpPr>
        <p:grpSpPr>
          <a:xfrm>
            <a:off x="1342544" y="4810012"/>
            <a:ext cx="2389187" cy="955675"/>
            <a:chOff x="2381" y="2231496"/>
            <a:chExt cx="2389187" cy="955675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DBF56664-0A1E-4EC0-9AF8-2E67846FF742}"/>
                </a:ext>
              </a:extLst>
            </p:cNvPr>
            <p:cNvSpPr/>
            <p:nvPr/>
          </p:nvSpPr>
          <p:spPr>
            <a:xfrm>
              <a:off x="2381" y="2231496"/>
              <a:ext cx="2389187" cy="955675"/>
            </a:xfrm>
            <a:prstGeom prst="homePlat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Arrow: Pentagon 4">
              <a:extLst>
                <a:ext uri="{FF2B5EF4-FFF2-40B4-BE49-F238E27FC236}">
                  <a16:creationId xmlns:a16="http://schemas.microsoft.com/office/drawing/2014/main" id="{CD5E80A8-716B-41D2-A73E-A4A5B2421834}"/>
                </a:ext>
              </a:extLst>
            </p:cNvPr>
            <p:cNvSpPr txBox="1"/>
            <p:nvPr/>
          </p:nvSpPr>
          <p:spPr>
            <a:xfrm>
              <a:off x="2381" y="2231496"/>
              <a:ext cx="2150268" cy="955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018" tIns="72009" rIns="36005" bIns="72009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700" kern="1200" dirty="0"/>
                <a:t>Assess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7669A95-F8FF-4699-ACEC-F95FCE844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1731" y="4808532"/>
            <a:ext cx="2389839" cy="957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374F02-3A71-4954-B09E-3F192D73D9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0918" y="4808531"/>
            <a:ext cx="2389839" cy="9571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6FB98-4074-4ABA-A176-49638E12A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0757" y="4808530"/>
            <a:ext cx="2389839" cy="9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9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4598253-FAEE-4B6E-B919-BA0CFA5DB238}"/>
              </a:ext>
            </a:extLst>
          </p:cNvPr>
          <p:cNvGrpSpPr/>
          <p:nvPr/>
        </p:nvGrpSpPr>
        <p:grpSpPr>
          <a:xfrm>
            <a:off x="1192614" y="439948"/>
            <a:ext cx="5317748" cy="4826476"/>
            <a:chOff x="1192614" y="439948"/>
            <a:chExt cx="5317748" cy="48264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F13AD4-B904-424D-AECE-D9918FDB868D}"/>
                </a:ext>
              </a:extLst>
            </p:cNvPr>
            <p:cNvGrpSpPr/>
            <p:nvPr/>
          </p:nvGrpSpPr>
          <p:grpSpPr>
            <a:xfrm>
              <a:off x="1207699" y="2135028"/>
              <a:ext cx="1345720" cy="1621773"/>
              <a:chOff x="1112808" y="1043797"/>
              <a:chExt cx="1345720" cy="1621773"/>
            </a:xfrm>
          </p:grpSpPr>
          <p:sp>
            <p:nvSpPr>
              <p:cNvPr id="6" name="Cylinder 5">
                <a:extLst>
                  <a:ext uri="{FF2B5EF4-FFF2-40B4-BE49-F238E27FC236}">
                    <a16:creationId xmlns:a16="http://schemas.microsoft.com/office/drawing/2014/main" id="{F7C8479C-1422-49F9-A16A-1B97A523AB95}"/>
                  </a:ext>
                </a:extLst>
              </p:cNvPr>
              <p:cNvSpPr/>
              <p:nvPr/>
            </p:nvSpPr>
            <p:spPr>
              <a:xfrm>
                <a:off x="1112808" y="2061721"/>
                <a:ext cx="1345720" cy="603849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F15A0F17-5085-4907-BB80-BDB8F4BB45F1}"/>
                  </a:ext>
                </a:extLst>
              </p:cNvPr>
              <p:cNvSpPr/>
              <p:nvPr/>
            </p:nvSpPr>
            <p:spPr>
              <a:xfrm>
                <a:off x="1112808" y="1552760"/>
                <a:ext cx="1345720" cy="603849"/>
              </a:xfrm>
              <a:prstGeom prst="ca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Cylinder 3">
                <a:extLst>
                  <a:ext uri="{FF2B5EF4-FFF2-40B4-BE49-F238E27FC236}">
                    <a16:creationId xmlns:a16="http://schemas.microsoft.com/office/drawing/2014/main" id="{D40C323E-AEF5-4D3E-8DDC-7D6BDF0A90E6}"/>
                  </a:ext>
                </a:extLst>
              </p:cNvPr>
              <p:cNvSpPr/>
              <p:nvPr/>
            </p:nvSpPr>
            <p:spPr>
              <a:xfrm>
                <a:off x="1112808" y="1043797"/>
                <a:ext cx="1345720" cy="603849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6D3EF63-EB7E-4773-9D18-3ECF504BA7E7}"/>
                </a:ext>
              </a:extLst>
            </p:cNvPr>
            <p:cNvGrpSpPr/>
            <p:nvPr/>
          </p:nvGrpSpPr>
          <p:grpSpPr>
            <a:xfrm>
              <a:off x="4071668" y="439948"/>
              <a:ext cx="1345720" cy="1621773"/>
              <a:chOff x="4071668" y="439948"/>
              <a:chExt cx="1345720" cy="1621773"/>
            </a:xfrm>
          </p:grpSpPr>
          <p:sp>
            <p:nvSpPr>
              <p:cNvPr id="7" name="Cylinder 6">
                <a:extLst>
                  <a:ext uri="{FF2B5EF4-FFF2-40B4-BE49-F238E27FC236}">
                    <a16:creationId xmlns:a16="http://schemas.microsoft.com/office/drawing/2014/main" id="{9B915061-A13D-4215-B8A2-DF272F8642A7}"/>
                  </a:ext>
                </a:extLst>
              </p:cNvPr>
              <p:cNvSpPr/>
              <p:nvPr/>
            </p:nvSpPr>
            <p:spPr>
              <a:xfrm>
                <a:off x="4071668" y="1457872"/>
                <a:ext cx="1345720" cy="603849"/>
              </a:xfrm>
              <a:prstGeom prst="can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C25B9F39-D8BE-4A6B-9C26-64C4874CBF9E}"/>
                  </a:ext>
                </a:extLst>
              </p:cNvPr>
              <p:cNvSpPr/>
              <p:nvPr/>
            </p:nvSpPr>
            <p:spPr>
              <a:xfrm>
                <a:off x="4071668" y="948911"/>
                <a:ext cx="1345720" cy="603849"/>
              </a:xfrm>
              <a:prstGeom prst="can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0DCA87B8-990F-4441-902D-FC1A374F6E46}"/>
                  </a:ext>
                </a:extLst>
              </p:cNvPr>
              <p:cNvSpPr/>
              <p:nvPr/>
            </p:nvSpPr>
            <p:spPr>
              <a:xfrm>
                <a:off x="4071668" y="439948"/>
                <a:ext cx="1345720" cy="603849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4DB8E5-642A-4B9B-9944-2630C014E8B3}"/>
                </a:ext>
              </a:extLst>
            </p:cNvPr>
            <p:cNvGrpSpPr/>
            <p:nvPr/>
          </p:nvGrpSpPr>
          <p:grpSpPr>
            <a:xfrm>
              <a:off x="4537494" y="2829476"/>
              <a:ext cx="655608" cy="2436948"/>
              <a:chOff x="4537494" y="2829476"/>
              <a:chExt cx="655608" cy="243694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60E3C6D-23E8-4F5F-8E91-53FD6A29FC51}"/>
                  </a:ext>
                </a:extLst>
              </p:cNvPr>
              <p:cNvGrpSpPr/>
              <p:nvPr/>
            </p:nvGrpSpPr>
            <p:grpSpPr>
              <a:xfrm>
                <a:off x="4537494" y="2829476"/>
                <a:ext cx="655608" cy="741865"/>
                <a:chOff x="4537494" y="2475796"/>
                <a:chExt cx="655608" cy="741865"/>
              </a:xfrm>
            </p:grpSpPr>
            <p:sp>
              <p:nvSpPr>
                <p:cNvPr id="10" name="Rectangle: Folded Corner 9">
                  <a:extLst>
                    <a:ext uri="{FF2B5EF4-FFF2-40B4-BE49-F238E27FC236}">
                      <a16:creationId xmlns:a16="http://schemas.microsoft.com/office/drawing/2014/main" id="{E91138FF-F7A3-4CFC-B882-70100434F699}"/>
                    </a:ext>
                  </a:extLst>
                </p:cNvPr>
                <p:cNvSpPr/>
                <p:nvPr/>
              </p:nvSpPr>
              <p:spPr>
                <a:xfrm>
                  <a:off x="4537494" y="2475796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: Folded Corner 10">
                  <a:extLst>
                    <a:ext uri="{FF2B5EF4-FFF2-40B4-BE49-F238E27FC236}">
                      <a16:creationId xmlns:a16="http://schemas.microsoft.com/office/drawing/2014/main" id="{9721239D-E157-4D1F-AEC0-244B23F113DE}"/>
                    </a:ext>
                  </a:extLst>
                </p:cNvPr>
                <p:cNvSpPr/>
                <p:nvPr/>
              </p:nvSpPr>
              <p:spPr>
                <a:xfrm>
                  <a:off x="4619445" y="2544804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Rectangle: Folded Corner 11">
                  <a:extLst>
                    <a:ext uri="{FF2B5EF4-FFF2-40B4-BE49-F238E27FC236}">
                      <a16:creationId xmlns:a16="http://schemas.microsoft.com/office/drawing/2014/main" id="{9B8806D5-FCAC-4818-8CF8-555A45EC2578}"/>
                    </a:ext>
                  </a:extLst>
                </p:cNvPr>
                <p:cNvSpPr/>
                <p:nvPr/>
              </p:nvSpPr>
              <p:spPr>
                <a:xfrm>
                  <a:off x="4701396" y="2613812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7121EC7-E424-477E-8402-B3B7A228B618}"/>
                  </a:ext>
                </a:extLst>
              </p:cNvPr>
              <p:cNvGrpSpPr/>
              <p:nvPr/>
            </p:nvGrpSpPr>
            <p:grpSpPr>
              <a:xfrm>
                <a:off x="4537494" y="3687793"/>
                <a:ext cx="655608" cy="741865"/>
                <a:chOff x="4537494" y="2475796"/>
                <a:chExt cx="655608" cy="741865"/>
              </a:xfrm>
            </p:grpSpPr>
            <p:sp>
              <p:nvSpPr>
                <p:cNvPr id="15" name="Rectangle: Folded Corner 14">
                  <a:extLst>
                    <a:ext uri="{FF2B5EF4-FFF2-40B4-BE49-F238E27FC236}">
                      <a16:creationId xmlns:a16="http://schemas.microsoft.com/office/drawing/2014/main" id="{D2A677E0-76CF-44E7-913C-44C2B53DBF01}"/>
                    </a:ext>
                  </a:extLst>
                </p:cNvPr>
                <p:cNvSpPr/>
                <p:nvPr/>
              </p:nvSpPr>
              <p:spPr>
                <a:xfrm>
                  <a:off x="4537494" y="2475796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: Folded Corner 15">
                  <a:extLst>
                    <a:ext uri="{FF2B5EF4-FFF2-40B4-BE49-F238E27FC236}">
                      <a16:creationId xmlns:a16="http://schemas.microsoft.com/office/drawing/2014/main" id="{007384A8-DD19-4919-B679-537D2DED0AB4}"/>
                    </a:ext>
                  </a:extLst>
                </p:cNvPr>
                <p:cNvSpPr/>
                <p:nvPr/>
              </p:nvSpPr>
              <p:spPr>
                <a:xfrm>
                  <a:off x="4619445" y="2544804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436B2C12-C321-427B-A6EC-103F53D411CB}"/>
                    </a:ext>
                  </a:extLst>
                </p:cNvPr>
                <p:cNvSpPr/>
                <p:nvPr/>
              </p:nvSpPr>
              <p:spPr>
                <a:xfrm>
                  <a:off x="4701396" y="2613812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F5E651B-442B-4CC5-A21E-CCDBD2110EE3}"/>
                  </a:ext>
                </a:extLst>
              </p:cNvPr>
              <p:cNvGrpSpPr/>
              <p:nvPr/>
            </p:nvGrpSpPr>
            <p:grpSpPr>
              <a:xfrm>
                <a:off x="4537494" y="4524559"/>
                <a:ext cx="655608" cy="741865"/>
                <a:chOff x="4537494" y="2475796"/>
                <a:chExt cx="655608" cy="741865"/>
              </a:xfrm>
            </p:grpSpPr>
            <p:sp>
              <p:nvSpPr>
                <p:cNvPr id="19" name="Rectangle: Folded Corner 18">
                  <a:extLst>
                    <a:ext uri="{FF2B5EF4-FFF2-40B4-BE49-F238E27FC236}">
                      <a16:creationId xmlns:a16="http://schemas.microsoft.com/office/drawing/2014/main" id="{46969026-4F25-4A7E-8257-3346FA2A9F0D}"/>
                    </a:ext>
                  </a:extLst>
                </p:cNvPr>
                <p:cNvSpPr/>
                <p:nvPr/>
              </p:nvSpPr>
              <p:spPr>
                <a:xfrm>
                  <a:off x="4537494" y="2475796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6721157C-0987-4202-86F4-22083B97DBBD}"/>
                    </a:ext>
                  </a:extLst>
                </p:cNvPr>
                <p:cNvSpPr/>
                <p:nvPr/>
              </p:nvSpPr>
              <p:spPr>
                <a:xfrm>
                  <a:off x="4619445" y="2544804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ectangle: Folded Corner 20">
                  <a:extLst>
                    <a:ext uri="{FF2B5EF4-FFF2-40B4-BE49-F238E27FC236}">
                      <a16:creationId xmlns:a16="http://schemas.microsoft.com/office/drawing/2014/main" id="{C123C724-2231-4F3A-A0D2-F812DD4050B1}"/>
                    </a:ext>
                  </a:extLst>
                </p:cNvPr>
                <p:cNvSpPr/>
                <p:nvPr/>
              </p:nvSpPr>
              <p:spPr>
                <a:xfrm>
                  <a:off x="4701396" y="2613812"/>
                  <a:ext cx="491706" cy="603849"/>
                </a:xfrm>
                <a:prstGeom prst="foldedCorner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D5CD86-A73E-42E6-B999-CD702C0156E9}"/>
                </a:ext>
              </a:extLst>
            </p:cNvPr>
            <p:cNvSpPr txBox="1"/>
            <p:nvPr/>
          </p:nvSpPr>
          <p:spPr>
            <a:xfrm>
              <a:off x="1192614" y="1445575"/>
              <a:ext cx="1428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On-premises</a:t>
              </a:r>
            </a:p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databases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6E324B9-F523-4C8E-9A27-0AE6BA1014D0}"/>
                </a:ext>
              </a:extLst>
            </p:cNvPr>
            <p:cNvCxnSpPr>
              <a:stCxn id="5" idx="4"/>
              <a:endCxn id="8" idx="2"/>
            </p:cNvCxnSpPr>
            <p:nvPr/>
          </p:nvCxnSpPr>
          <p:spPr>
            <a:xfrm flipV="1">
              <a:off x="2553419" y="1250836"/>
              <a:ext cx="1518249" cy="16950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6FAD04C-615A-4D2D-B7AF-29F370415118}"/>
                </a:ext>
              </a:extLst>
            </p:cNvPr>
            <p:cNvCxnSpPr>
              <a:stCxn id="5" idx="4"/>
              <a:endCxn id="15" idx="1"/>
            </p:cNvCxnSpPr>
            <p:nvPr/>
          </p:nvCxnSpPr>
          <p:spPr>
            <a:xfrm>
              <a:off x="2553419" y="2945916"/>
              <a:ext cx="1984075" cy="1043802"/>
            </a:xfrm>
            <a:prstGeom prst="bentConnector3">
              <a:avLst>
                <a:gd name="adj1" fmla="val 3826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97925D-A233-46C6-9C8D-BC35F3B55B11}"/>
                </a:ext>
              </a:extLst>
            </p:cNvPr>
            <p:cNvSpPr txBox="1"/>
            <p:nvPr/>
          </p:nvSpPr>
          <p:spPr>
            <a:xfrm>
              <a:off x="5589917" y="923690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schema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F816A2-CD37-4243-BDA2-1257431E09BF}"/>
                </a:ext>
              </a:extLst>
            </p:cNvPr>
            <p:cNvSpPr txBox="1"/>
            <p:nvPr/>
          </p:nvSpPr>
          <p:spPr>
            <a:xfrm>
              <a:off x="5589917" y="3805051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440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5</cp:revision>
  <dcterms:created xsi:type="dcterms:W3CDTF">2019-05-24T09:22:39Z</dcterms:created>
  <dcterms:modified xsi:type="dcterms:W3CDTF">2019-05-29T16:16:12Z</dcterms:modified>
</cp:coreProperties>
</file>