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3CA"/>
    <a:srgbClr val="F3844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40E0-C4CF-4D88-8568-B78385405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233A8-6D6F-440B-AC7E-48CEA15EE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6DF22-AB59-4A79-B59D-2E29B6A8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A29AD-46D3-4D02-B5F3-4BB3995E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67B13-1406-49E0-8618-1A4C59B5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11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E08D-A4B2-4239-9160-A472B249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39AF3-C039-43AB-B680-1220E255D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42F04-75CA-480E-920F-C58B5DA1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ADA7A-62D9-45B6-BB57-7DA889D5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21522-9838-441B-8918-1EEDAD15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06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32B68-4524-4ED9-9F83-D1421ECCD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51ACD-C04F-47B1-94E9-F37DD4665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DC485-D39B-42DD-81FC-CB36299F1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2A7C6-7529-426B-A5EA-7F216799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A7FD-E63C-4306-82B6-8CB28CA7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15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264C-9A4A-42B5-BD8C-E97567164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E55A-D46B-4F95-8558-4053D832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87671-C884-4967-AE6C-79F60BAD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73497-60C4-4569-80E8-DD7F7F51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4A40-B301-45D9-949E-97566451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35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4567-F43C-4412-AC0F-1A296784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73352-205B-40DD-8D45-69110C77C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D9A30-ED88-4EF4-9005-4FD1F4B9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F0B5-8518-48B4-B2A1-6E85D84C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C9248-D259-44DA-A08A-0441F378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45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A655-888A-4996-9D35-813D3E77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4604-B38F-4489-B882-979A0AEE2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08207-27A6-4725-BE3C-03AB91843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FCD49-6C1A-4314-B35A-08962F1D1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CA602-F4EB-4D44-A9BE-4E816C50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24DE-8024-4A2D-8E87-B78B27E3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5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93E5-1A66-49B2-B61B-B4D123A3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E20F1-EE52-46A3-9B2F-E58B3F129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2352A-3141-4437-916F-F1E9204C4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F7185-CFAB-41C7-98B9-97575D5B1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497F4-20CD-41D9-9260-5ED56FE76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33078-6D21-43CD-9EEB-C6049BFF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77921-7B76-4FD6-973F-B255A0614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75C9A-D197-4A51-9CF1-4329DBAF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64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14A6-34CF-4332-B211-A75C242E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D52E1-481B-477D-948A-B8B90E1F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43905-7297-4A06-8641-EE128991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A2990-C47D-4D43-ABB3-A250A761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30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68CDB-4F6B-4886-9FD7-B85A0898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7DDDC-4E1E-4D12-921C-D9C4F5F3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DA0D4-EB51-4DF2-9691-34FC481F6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49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88BA-9342-4411-8064-BB6C77CE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30316-1B58-43BD-A97C-F44092E8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A51E2-BE28-420C-9BDC-44C2EB58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F0A1B-141A-468C-8DCF-7C9041F1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2C964-C56A-4483-9E81-9050B9C4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07C72-8658-4A60-93D0-D184021ED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5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422F-4956-419A-A348-51D43E275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67807-3681-4A8D-AF7A-779B4134D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23AD3-6C6E-4D4D-9157-22C08E250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1173-F33B-4596-9E20-88978486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2A20-0CBE-4B59-A660-255D23BCF90B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61659-F1FE-4869-BDE8-9E67E195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9CE6D-9A71-4B95-A83B-2AF96225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69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690A4-BF14-4E28-9474-9E173A47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B2521-0292-418B-B459-AD4F7FFCA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8FAA1-422E-44BD-AA06-C881CD408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42A20-0CBE-4B59-A660-255D23BCF90B}" type="datetimeFigureOut">
              <a:rPr lang="en-GB" smtClean="0"/>
              <a:t>21/06/2019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92D5-A935-473D-8697-CA411EA0E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198F-BFEB-4D75-8C2D-5C1BA6367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4888-9A6D-4582-848A-E8FC1B805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47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6B1EE606-4B6E-44C4-BF7D-300A3741FC7F}"/>
              </a:ext>
            </a:extLst>
          </p:cNvPr>
          <p:cNvGrpSpPr/>
          <p:nvPr/>
        </p:nvGrpSpPr>
        <p:grpSpPr>
          <a:xfrm>
            <a:off x="1261803" y="1068720"/>
            <a:ext cx="5974704" cy="4022873"/>
            <a:chOff x="1261803" y="1068720"/>
            <a:chExt cx="5974704" cy="402287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123181B-52F4-4483-91D6-3FA20611F214}"/>
                </a:ext>
              </a:extLst>
            </p:cNvPr>
            <p:cNvSpPr/>
            <p:nvPr/>
          </p:nvSpPr>
          <p:spPr>
            <a:xfrm>
              <a:off x="1534602" y="1341822"/>
              <a:ext cx="3476669" cy="3476669"/>
            </a:xfrm>
            <a:prstGeom prst="ellipse">
              <a:avLst/>
            </a:prstGeom>
            <a:noFill/>
            <a:ln w="6350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335326-C940-43AA-9648-B17D180D7C98}"/>
                </a:ext>
              </a:extLst>
            </p:cNvPr>
            <p:cNvSpPr/>
            <p:nvPr/>
          </p:nvSpPr>
          <p:spPr>
            <a:xfrm>
              <a:off x="2997184" y="1068720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D1B2CB1-1BF7-4FE5-AECC-56EBB475B745}"/>
                </a:ext>
              </a:extLst>
            </p:cNvPr>
            <p:cNvSpPr/>
            <p:nvPr/>
          </p:nvSpPr>
          <p:spPr>
            <a:xfrm>
              <a:off x="2997184" y="4545389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9D2A07-3062-4CD1-9770-F686F608A0F1}"/>
                </a:ext>
              </a:extLst>
            </p:cNvPr>
            <p:cNvSpPr/>
            <p:nvPr/>
          </p:nvSpPr>
          <p:spPr>
            <a:xfrm>
              <a:off x="4732868" y="2807054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740366-7977-40C1-A11D-5D6900660EB9}"/>
                </a:ext>
              </a:extLst>
            </p:cNvPr>
            <p:cNvSpPr/>
            <p:nvPr/>
          </p:nvSpPr>
          <p:spPr>
            <a:xfrm>
              <a:off x="1266801" y="2807054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C685E4-3207-4265-AF78-867F1ED63D69}"/>
                </a:ext>
              </a:extLst>
            </p:cNvPr>
            <p:cNvSpPr/>
            <p:nvPr/>
          </p:nvSpPr>
          <p:spPr>
            <a:xfrm>
              <a:off x="1813005" y="1528234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5846BD-ED5E-4441-8E30-D3978A3EA2B6}"/>
                </a:ext>
              </a:extLst>
            </p:cNvPr>
            <p:cNvSpPr/>
            <p:nvPr/>
          </p:nvSpPr>
          <p:spPr>
            <a:xfrm>
              <a:off x="4186664" y="1528234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AF2FF6-514D-4B6F-9DD2-6CE00F8CF1DD}"/>
                </a:ext>
              </a:extLst>
            </p:cNvPr>
            <p:cNvSpPr/>
            <p:nvPr/>
          </p:nvSpPr>
          <p:spPr>
            <a:xfrm>
              <a:off x="4186664" y="4072428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CA508B-C909-4B29-B942-1F2A8C762648}"/>
                </a:ext>
              </a:extLst>
            </p:cNvPr>
            <p:cNvSpPr/>
            <p:nvPr/>
          </p:nvSpPr>
          <p:spPr>
            <a:xfrm>
              <a:off x="1816494" y="4072428"/>
              <a:ext cx="546204" cy="54620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B75C95-94C4-4B37-8FA0-D71A2DC0E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0286" y="1416424"/>
              <a:ext cx="0" cy="1183342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0C98C9-05C3-4050-A153-FF170B37F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0286" y="3735930"/>
              <a:ext cx="0" cy="1183342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99B4F8-799B-4EED-964A-547D83E904BD}"/>
                </a:ext>
              </a:extLst>
            </p:cNvPr>
            <p:cNvCxnSpPr>
              <a:cxnSpLocks/>
            </p:cNvCxnSpPr>
            <p:nvPr/>
          </p:nvCxnSpPr>
          <p:spPr>
            <a:xfrm>
              <a:off x="1622272" y="3080156"/>
              <a:ext cx="1102999" cy="0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503D6E5-419C-4182-A219-84A9E1BB2703}"/>
                </a:ext>
              </a:extLst>
            </p:cNvPr>
            <p:cNvCxnSpPr>
              <a:cxnSpLocks/>
            </p:cNvCxnSpPr>
            <p:nvPr/>
          </p:nvCxnSpPr>
          <p:spPr>
            <a:xfrm>
              <a:off x="3827414" y="3080156"/>
              <a:ext cx="1102999" cy="0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C50C75-0A33-42E8-B624-785D49472D44}"/>
                </a:ext>
              </a:extLst>
            </p:cNvPr>
            <p:cNvCxnSpPr>
              <a:cxnSpLocks/>
            </p:cNvCxnSpPr>
            <p:nvPr/>
          </p:nvCxnSpPr>
          <p:spPr>
            <a:xfrm>
              <a:off x="3629869" y="3546321"/>
              <a:ext cx="829897" cy="781280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151DF4D-F25D-43F5-86BF-0A9ABA9A511E}"/>
                </a:ext>
              </a:extLst>
            </p:cNvPr>
            <p:cNvCxnSpPr>
              <a:cxnSpLocks/>
            </p:cNvCxnSpPr>
            <p:nvPr/>
          </p:nvCxnSpPr>
          <p:spPr>
            <a:xfrm>
              <a:off x="2098147" y="1845339"/>
              <a:ext cx="829897" cy="781280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E248097-4599-4AF5-B497-F7137B78D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0806" y="3533694"/>
              <a:ext cx="838687" cy="811836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5126A1-73A1-4878-93FF-4D19E2338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4" y="1788709"/>
              <a:ext cx="838687" cy="811836"/>
            </a:xfrm>
            <a:prstGeom prst="line">
              <a:avLst/>
            </a:prstGeom>
            <a:ln w="190500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986F8F-EF03-4176-8AF1-BFA947DBFF0F}"/>
                </a:ext>
              </a:extLst>
            </p:cNvPr>
            <p:cNvSpPr txBox="1"/>
            <p:nvPr/>
          </p:nvSpPr>
          <p:spPr>
            <a:xfrm>
              <a:off x="2990993" y="1177509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52C865-67A5-4434-B184-CAFAE1F2F484}"/>
                </a:ext>
              </a:extLst>
            </p:cNvPr>
            <p:cNvSpPr txBox="1"/>
            <p:nvPr/>
          </p:nvSpPr>
          <p:spPr>
            <a:xfrm>
              <a:off x="2990993" y="4664602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B69B6A-7C23-4266-AB41-0D2644EE977C}"/>
                </a:ext>
              </a:extLst>
            </p:cNvPr>
            <p:cNvSpPr txBox="1"/>
            <p:nvPr/>
          </p:nvSpPr>
          <p:spPr>
            <a:xfrm>
              <a:off x="4186664" y="4191640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F9F0D75-396A-46CC-9242-3B904FF72E8E}"/>
                </a:ext>
              </a:extLst>
            </p:cNvPr>
            <p:cNvSpPr txBox="1"/>
            <p:nvPr/>
          </p:nvSpPr>
          <p:spPr>
            <a:xfrm>
              <a:off x="4720009" y="2926267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D4456A-D7C8-4411-8AA6-3B445CD34FE5}"/>
                </a:ext>
              </a:extLst>
            </p:cNvPr>
            <p:cNvSpPr txBox="1"/>
            <p:nvPr/>
          </p:nvSpPr>
          <p:spPr>
            <a:xfrm>
              <a:off x="1261803" y="2926267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025F8E-1ACE-41D5-813E-1D2805D68046}"/>
                </a:ext>
              </a:extLst>
            </p:cNvPr>
            <p:cNvSpPr txBox="1"/>
            <p:nvPr/>
          </p:nvSpPr>
          <p:spPr>
            <a:xfrm>
              <a:off x="1804865" y="4173712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193FBB-9F19-4D36-8E96-4FE8AF39A002}"/>
                </a:ext>
              </a:extLst>
            </p:cNvPr>
            <p:cNvSpPr txBox="1"/>
            <p:nvPr/>
          </p:nvSpPr>
          <p:spPr>
            <a:xfrm>
              <a:off x="1792105" y="1634820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F3285A-4827-40DD-9C2A-F3AE6ABA78F7}"/>
                </a:ext>
              </a:extLst>
            </p:cNvPr>
            <p:cNvSpPr txBox="1"/>
            <p:nvPr/>
          </p:nvSpPr>
          <p:spPr>
            <a:xfrm>
              <a:off x="4172824" y="1634820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VNet</a:t>
              </a:r>
              <a:endParaRPr lang="en-GB" sz="14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AD866D-A28A-44E7-B666-54A03AB87D65}"/>
                </a:ext>
              </a:extLst>
            </p:cNvPr>
            <p:cNvSpPr/>
            <p:nvPr/>
          </p:nvSpPr>
          <p:spPr>
            <a:xfrm rot="20541468">
              <a:off x="3709011" y="2283374"/>
              <a:ext cx="2719057" cy="189998"/>
            </a:xfrm>
            <a:prstGeom prst="rect">
              <a:avLst/>
            </a:prstGeom>
            <a:gradFill flip="none" rotWithShape="1">
              <a:gsLst>
                <a:gs pos="22000">
                  <a:srgbClr val="4373CA"/>
                </a:gs>
                <a:gs pos="73000">
                  <a:srgbClr val="F38440"/>
                </a:gs>
                <a:gs pos="0">
                  <a:srgbClr val="4373CA"/>
                </a:gs>
                <a:gs pos="100000">
                  <a:srgbClr val="F38440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E3C4BB6-94A1-4BD5-B7F2-206F742BE84C}"/>
                </a:ext>
              </a:extLst>
            </p:cNvPr>
            <p:cNvSpPr/>
            <p:nvPr/>
          </p:nvSpPr>
          <p:spPr>
            <a:xfrm>
              <a:off x="5690913" y="1177509"/>
              <a:ext cx="1545594" cy="154559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On-premises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089942-C7C5-426C-8F16-5DD72844F9A0}"/>
                </a:ext>
              </a:extLst>
            </p:cNvPr>
            <p:cNvSpPr/>
            <p:nvPr/>
          </p:nvSpPr>
          <p:spPr>
            <a:xfrm>
              <a:off x="2497489" y="2313673"/>
              <a:ext cx="1545594" cy="1545594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Azure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40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Stollery</dc:creator>
  <cp:lastModifiedBy>Phil Stollery</cp:lastModifiedBy>
  <cp:revision>3</cp:revision>
  <dcterms:created xsi:type="dcterms:W3CDTF">2019-06-21T10:06:24Z</dcterms:created>
  <dcterms:modified xsi:type="dcterms:W3CDTF">2019-06-21T10:28:33Z</dcterms:modified>
</cp:coreProperties>
</file>