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4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894A-CD26-4306-89BC-783B03392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8BD36-3909-4E76-9E62-9FFCE66F7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273B1-FCDA-44CE-8A31-4D81529B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40BA-8872-44AE-AF04-CFF89B9530F8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C30E-6115-46B9-A8EC-035CC620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CC5E1-A271-47AF-B36B-BEC98E0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0FEB-AF42-477C-8747-938FA44266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7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FD70-2336-4534-8D11-D106ACA3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E3B9B-0836-466F-8A33-DB3CBB041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9B96-C7C2-4B98-815A-40E35FF0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40BA-8872-44AE-AF04-CFF89B9530F8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BD65-47F4-45AA-9327-BCA2C1C5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45CE-52FB-4E26-878E-43EC0E54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0FEB-AF42-477C-8747-938FA44266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8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3AC7F-7DE7-429E-A169-57BD3F897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D3433-871B-4C94-AD9A-E6D610660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042-C696-402B-B569-8A76FB35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40BA-8872-44AE-AF04-CFF89B9530F8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F894C-CB98-4D6D-BFCC-40BF5565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42DE-0744-4118-8191-FEAEB32D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0FEB-AF42-477C-8747-938FA44266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42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AF49-97C6-4FD2-A72A-B5689CA9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5804-AA2C-40B9-A865-CEAA8102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B02BE-C829-4328-824D-E13D0B62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40BA-8872-44AE-AF04-CFF89B9530F8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F5B6-1B66-4C50-81FD-4267CDCF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A8132-AECB-4561-B572-EE04A71C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0FEB-AF42-477C-8747-938FA44266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8233-E1E2-4D92-8834-A0219D38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F4302-6A14-4AA6-A404-537F60BD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C388-CABE-4187-B482-1B085406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40BA-8872-44AE-AF04-CFF89B9530F8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100C-153C-44CB-AFC9-25CB79B5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C39F-C8D1-4C90-BF39-8892F3BD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0FEB-AF42-477C-8747-938FA44266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39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CB55-F366-4F1F-B9CE-F02302EA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81C8-1C92-45A4-90B1-61757121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ABF41-7D48-462D-A9CD-F62B6E5F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09306-92C5-4477-96DE-FE960D16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40BA-8872-44AE-AF04-CFF89B9530F8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F81C3-CA6B-4B16-A47B-B73D43DF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186FB-625C-4637-8118-5D2A0C8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0FEB-AF42-477C-8747-938FA44266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1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E225-EF5B-45EF-9C9D-15FA6C8C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8AA5-08C3-4B54-9039-39A6A528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09EF8-F38F-449A-86D4-6A7AF3EC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C1FD0-ACC1-4B5E-9989-AF086B935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87CF9-2C45-4B3D-A867-DC5036C60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4B94B-A3AC-4E1D-AD35-A717C3D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40BA-8872-44AE-AF04-CFF89B9530F8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09826-941B-4901-A93E-E42CC72E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FC8E4-3E1F-4665-82FC-20CE350C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0FEB-AF42-477C-8747-938FA44266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7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1A86-F56A-41C0-BF24-7CA4DBE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0FD7B-5BCB-410E-AED6-0DC5364F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40BA-8872-44AE-AF04-CFF89B9530F8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1494B-1B49-4E97-915F-3EFD2446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4DA41-A22C-47B0-83B8-FD2C3983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0FEB-AF42-477C-8747-938FA44266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0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15FF6-3F39-4B24-B9F3-AE0C360F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40BA-8872-44AE-AF04-CFF89B9530F8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E7AD7-BD6A-4C67-A31E-B48BFADB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AC57B-D483-4A53-9043-39E5B776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0FEB-AF42-477C-8747-938FA44266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37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3CE5-B26F-4E0A-8F9D-AE871824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277A-AC7C-4CA3-8854-E7B5D7698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8672-4034-415B-9DAC-444D23170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B5378-4FA1-443E-BFC0-F24BD4F3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40BA-8872-44AE-AF04-CFF89B9530F8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83EA-6922-4291-ABFB-C090FB81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1DFD-1930-4E76-814A-7C628BCC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0FEB-AF42-477C-8747-938FA44266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78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BFFF-6444-440E-9B90-32A7C45E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59DDD-02D6-41E0-8431-210791E47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5E8E1-AE44-4C5B-9C8B-97F7AC03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656E1-5E7B-4416-BE54-A51D3D10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40BA-8872-44AE-AF04-CFF89B9530F8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E7FB8-56DC-4A8E-BFCF-01342035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8133E-9282-4801-B298-96128ECB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0FEB-AF42-477C-8747-938FA44266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01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C4AD4-273B-4FC1-9354-235CC511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C59A5-3168-42C9-A8AA-A0478A31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84A7A-500A-428D-BFCE-AAB3AA95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40BA-8872-44AE-AF04-CFF89B9530F8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0A0D-292A-461F-B917-187E30A5E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21D6-4EB1-47C0-9039-3061ED75F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0FEB-AF42-477C-8747-938FA44266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3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785C269-BD50-4157-BE3E-B7DB5B92A771}"/>
              </a:ext>
            </a:extLst>
          </p:cNvPr>
          <p:cNvGrpSpPr/>
          <p:nvPr/>
        </p:nvGrpSpPr>
        <p:grpSpPr>
          <a:xfrm>
            <a:off x="2364622" y="89429"/>
            <a:ext cx="7369454" cy="6030383"/>
            <a:chOff x="2040772" y="-253471"/>
            <a:chExt cx="7369454" cy="6030383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BEDFF17-BE24-4FFF-8E73-DF46EDF86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39090" y="3836192"/>
              <a:ext cx="1871136" cy="1871136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0D2AE67-D983-4AA2-A05F-73328B04C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0772" y="3766608"/>
              <a:ext cx="2181394" cy="2010304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7FB134F-F582-47AA-93D8-408EB5921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7965" y="-253471"/>
              <a:ext cx="1965325" cy="19653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C05C1C8-5316-4283-80DD-CC31EFFA5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98"/>
            <a:stretch/>
          </p:blipFill>
          <p:spPr>
            <a:xfrm>
              <a:off x="5192702" y="1724025"/>
              <a:ext cx="1375852" cy="15361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C0EDAD-863A-49D0-8C0D-93F8448D15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91" b="740"/>
            <a:stretch/>
          </p:blipFill>
          <p:spPr>
            <a:xfrm>
              <a:off x="5086837" y="3641210"/>
              <a:ext cx="1587582" cy="2121932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9188B6-5F1A-44ED-8026-16FED365C9E4}"/>
              </a:ext>
            </a:extLst>
          </p:cNvPr>
          <p:cNvSpPr txBox="1"/>
          <p:nvPr/>
        </p:nvSpPr>
        <p:spPr>
          <a:xfrm>
            <a:off x="2882900" y="806992"/>
            <a:ext cx="2265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54A7-E6ED-4E51-8476-1BAEBE530937}"/>
              </a:ext>
            </a:extLst>
          </p:cNvPr>
          <p:cNvSpPr txBox="1"/>
          <p:nvPr/>
        </p:nvSpPr>
        <p:spPr>
          <a:xfrm>
            <a:off x="2882900" y="2458250"/>
            <a:ext cx="260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Network interface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0DAD8-924F-4740-9DDF-114E1CBE3E31}"/>
              </a:ext>
            </a:extLst>
          </p:cNvPr>
          <p:cNvSpPr txBox="1"/>
          <p:nvPr/>
        </p:nvSpPr>
        <p:spPr>
          <a:xfrm>
            <a:off x="2298977" y="6127194"/>
            <a:ext cx="231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Virtual machine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8BBC63-41F4-4FC0-AB78-F66674D86A85}"/>
              </a:ext>
            </a:extLst>
          </p:cNvPr>
          <p:cNvSpPr txBox="1"/>
          <p:nvPr/>
        </p:nvSpPr>
        <p:spPr>
          <a:xfrm>
            <a:off x="5809176" y="6127194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NSG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69ACA-B7C3-491A-B7AC-5F0EDC1E614C}"/>
              </a:ext>
            </a:extLst>
          </p:cNvPr>
          <p:cNvSpPr txBox="1"/>
          <p:nvPr/>
        </p:nvSpPr>
        <p:spPr>
          <a:xfrm>
            <a:off x="8125086" y="6127194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Public IP</a:t>
            </a:r>
          </a:p>
        </p:txBody>
      </p:sp>
    </p:spTree>
    <p:extLst>
      <p:ext uri="{BB962C8B-B14F-4D97-AF65-F5344CB8AC3E}">
        <p14:creationId xmlns:p14="http://schemas.microsoft.com/office/powerpoint/2010/main" val="230510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4</cp:revision>
  <dcterms:created xsi:type="dcterms:W3CDTF">2019-10-24T14:24:34Z</dcterms:created>
  <dcterms:modified xsi:type="dcterms:W3CDTF">2019-10-24T14:53:13Z</dcterms:modified>
</cp:coreProperties>
</file>