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8D8"/>
    <a:srgbClr val="69B5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B9991-F003-4BAA-9C2F-33B873A66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60968-21DF-4325-8751-24940FF5C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6F50A-C7D0-42B7-8903-F5CA7011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B128-8C30-4C1E-A4AB-988423F2D759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EA846-0139-4FAE-A99F-0728A37D0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919E4-4DE1-45EE-A2FF-BB5AF49CB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ACE4-5D7A-4EDC-9FC2-CDDCC51D6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54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B8D11-EB84-46E2-8084-A6FB182C1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21DA7-88C7-476C-AE3F-E6185F08B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7379A-61EF-450F-8ECD-89D064BF2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B128-8C30-4C1E-A4AB-988423F2D759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074C3-1939-457F-A2E6-7BC88EE2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289E6-3182-4ADA-932E-0DB798D76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ACE4-5D7A-4EDC-9FC2-CDDCC51D6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75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39659-6936-4A6F-AC7E-C242D132B0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FFDB4-431C-4210-B675-6A91D9730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B8E3C-0B31-4115-83DB-03E3FCF4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B128-8C30-4C1E-A4AB-988423F2D759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38AB3-B2E5-481E-B19D-AA365653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E94FF-DF83-4D40-9570-B5C788F7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ACE4-5D7A-4EDC-9FC2-CDDCC51D6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02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3421E-8103-4D96-8C7E-8F4B28AF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22D28-DB70-4029-9726-BCD0A7A81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614A5-390B-4BC6-AC04-26051D09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B128-8C30-4C1E-A4AB-988423F2D759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779C2-931F-4BB9-9B39-89D9B5ACD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C87F1-0F6D-4C99-BE1F-6E6BB9BD1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ACE4-5D7A-4EDC-9FC2-CDDCC51D6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08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2DC96-547F-4309-92BF-094993388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E71C4-04C3-44DB-B2F5-057364BBB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9036B-3743-4238-A444-FCEED167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B128-8C30-4C1E-A4AB-988423F2D759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5DF0B-B808-44BF-BC02-DBABAB23F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3633D-E999-4F9C-8F88-78E3E151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ACE4-5D7A-4EDC-9FC2-CDDCC51D6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67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066C-3583-4320-BDE8-2CA32309B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BA350-9F99-4D28-8510-B23763D87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98AA3-3FC2-45CA-8DBC-39A72B33B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69245-C77A-4B03-969B-3842A9038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B128-8C30-4C1E-A4AB-988423F2D759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9E06E-BCB5-4035-A803-AF34AD55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1553B-498F-4BD8-8CB3-E5B28EDE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ACE4-5D7A-4EDC-9FC2-CDDCC51D6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89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038C3-E062-4616-A090-2111762EA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1DD58-80D6-4CB7-924A-DEFADCC9C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8876B-1E85-41C8-90B2-FD3F08C91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2DB95-C2E6-4171-9ED1-FB5126BBD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23DE8-41A5-4955-B676-BA01AA58F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BBC1CC-E92E-46D6-AAC4-79319617A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B128-8C30-4C1E-A4AB-988423F2D759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37C2A5-7984-4C93-8121-768265822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E5C7E-0C9A-4957-8B6C-EC0B7F4C5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ACE4-5D7A-4EDC-9FC2-CDDCC51D6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916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9BE5-A2EB-41A3-B432-1939BFC5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9A18B7-0C3B-48A4-BF8A-4906B00C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B128-8C30-4C1E-A4AB-988423F2D759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085AF-EA6B-4F5A-BCC4-45F1D95B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31753-9D2A-480D-860B-C7F6C70A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ACE4-5D7A-4EDC-9FC2-CDDCC51D6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03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EAFCB-8ECE-4E78-9C41-B6DE21DC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B128-8C30-4C1E-A4AB-988423F2D759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8C9B9-C220-4D31-AD18-C1AD079DE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89B97-17C9-493C-91CD-047FCC06F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ACE4-5D7A-4EDC-9FC2-CDDCC51D6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33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8936-6B16-40DB-9791-05912D46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6C2CD-265C-4726-B574-8B25171C6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E6350-7879-4F78-8F3C-01E02DE07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AAD63-E03B-4A20-B9A4-F2A92580D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B128-8C30-4C1E-A4AB-988423F2D759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B47C8-9556-44CA-BF65-B6CB83126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69E39-201B-4B48-9104-3BF73C9C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ACE4-5D7A-4EDC-9FC2-CDDCC51D6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11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F398-B446-4766-B74F-703A87BF7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B3AED-DA8A-4652-BE45-1915CC966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ED48E-34CD-49F4-9705-BD0689977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387C3-7593-4D00-9BC2-D5DA7307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3B128-8C30-4C1E-A4AB-988423F2D759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06BFC-701C-4819-B254-AA5512D14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B87DB-39AA-4BDC-9945-2B4A3777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0ACE4-5D7A-4EDC-9FC2-CDDCC51D6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70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7B46D4-5871-4F42-991F-4D6808CEC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B2798-4014-44BF-AC23-363552E83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4F4E8-264C-4CDB-862D-7E5A3ECAD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3B128-8C30-4C1E-A4AB-988423F2D759}" type="datetimeFigureOut">
              <a:rPr lang="en-GB" smtClean="0"/>
              <a:t>21/08/2019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683B4-ABC1-4926-9BC1-503E79047D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AC40D-1AC7-4201-B3E0-F34F38865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ACE4-5D7A-4EDC-9FC2-CDDCC51D6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64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323817A-D9E1-42BD-8C4F-08E190139927}"/>
              </a:ext>
            </a:extLst>
          </p:cNvPr>
          <p:cNvGrpSpPr/>
          <p:nvPr/>
        </p:nvGrpSpPr>
        <p:grpSpPr>
          <a:xfrm>
            <a:off x="1715589" y="1402080"/>
            <a:ext cx="9274144" cy="3552613"/>
            <a:chOff x="1715589" y="1402080"/>
            <a:chExt cx="9274144" cy="355261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4E558D2-A359-4D11-802B-7EA1A82FDCD8}"/>
                </a:ext>
              </a:extLst>
            </p:cNvPr>
            <p:cNvSpPr/>
            <p:nvPr/>
          </p:nvSpPr>
          <p:spPr>
            <a:xfrm>
              <a:off x="1715589" y="1402080"/>
              <a:ext cx="8943702" cy="3552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275180C2-F4E6-44F0-A072-0710281164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0" t="5139" r="1942" b="3117"/>
            <a:stretch/>
          </p:blipFill>
          <p:spPr>
            <a:xfrm>
              <a:off x="2124891" y="2255520"/>
              <a:ext cx="5966337" cy="237405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0FFB3B-8506-4947-9D9E-AB65B26F87E5}"/>
                </a:ext>
              </a:extLst>
            </p:cNvPr>
            <p:cNvSpPr txBox="1"/>
            <p:nvPr/>
          </p:nvSpPr>
          <p:spPr>
            <a:xfrm>
              <a:off x="4511666" y="2541644"/>
              <a:ext cx="1181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Primary region</a:t>
              </a:r>
            </a:p>
            <a:p>
              <a:pPr algn="ctr"/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(West US 2)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C7FF8FC-8588-40D9-88BA-FB969AAE0E63}"/>
                </a:ext>
              </a:extLst>
            </p:cNvPr>
            <p:cNvCxnSpPr>
              <a:cxnSpLocks/>
            </p:cNvCxnSpPr>
            <p:nvPr/>
          </p:nvCxnSpPr>
          <p:spPr>
            <a:xfrm>
              <a:off x="8396111" y="2194560"/>
              <a:ext cx="0" cy="2374053"/>
            </a:xfrm>
            <a:prstGeom prst="line">
              <a:avLst/>
            </a:prstGeom>
            <a:ln w="28575">
              <a:solidFill>
                <a:srgbClr val="69B5D7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0798A0-3D43-477A-8622-6FACD83DC5EC}"/>
                </a:ext>
              </a:extLst>
            </p:cNvPr>
            <p:cNvSpPr txBox="1"/>
            <p:nvPr/>
          </p:nvSpPr>
          <p:spPr>
            <a:xfrm>
              <a:off x="9165134" y="2647944"/>
              <a:ext cx="13003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Recovery region</a:t>
              </a:r>
            </a:p>
            <a:p>
              <a:pPr algn="ctr"/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(East US 2)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192716A-D8F9-4BED-9CBF-E8592DA3D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12019" y="2122522"/>
              <a:ext cx="488975" cy="41912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2758C4-D7B0-4F27-B1E5-CF0343D76BEF}"/>
                </a:ext>
              </a:extLst>
            </p:cNvPr>
            <p:cNvSpPr txBox="1"/>
            <p:nvPr/>
          </p:nvSpPr>
          <p:spPr>
            <a:xfrm>
              <a:off x="7976797" y="1736847"/>
              <a:ext cx="8931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Azure Site</a:t>
              </a:r>
            </a:p>
            <a:p>
              <a:pPr algn="ctr"/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Recovery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4E97FF7-A430-4B93-9B45-1E33736925E0}"/>
                </a:ext>
              </a:extLst>
            </p:cNvPr>
            <p:cNvSpPr/>
            <p:nvPr/>
          </p:nvSpPr>
          <p:spPr>
            <a:xfrm>
              <a:off x="2719493" y="1476587"/>
              <a:ext cx="8270240" cy="3478106"/>
            </a:xfrm>
            <a:prstGeom prst="roundRect">
              <a:avLst>
                <a:gd name="adj" fmla="val 2646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6C0EF1A-DCE3-41C9-A2B6-C598CC410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17058" y="3086412"/>
              <a:ext cx="996508" cy="14822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861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17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Stollery</dc:creator>
  <cp:lastModifiedBy>Phil Stollery</cp:lastModifiedBy>
  <cp:revision>8</cp:revision>
  <dcterms:created xsi:type="dcterms:W3CDTF">2019-07-16T10:01:26Z</dcterms:created>
  <dcterms:modified xsi:type="dcterms:W3CDTF">2019-08-21T13:40:14Z</dcterms:modified>
</cp:coreProperties>
</file>