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CC7DF-1DC1-46F0-AC02-38AD0FE551E0}" type="datetimeFigureOut">
              <a:rPr lang="en-AU" smtClean="0"/>
              <a:t>10/12/2020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CFC4CB-5371-4172-8D33-F55638201EA5}" type="slidenum">
              <a:rPr lang="en-AU" smtClean="0"/>
              <a:t>‹#›</a:t>
            </a:fld>
            <a:endParaRPr lang="en-AU"/>
          </a:p>
        </p:txBody>
      </p:sp>
    </p:spTree>
    <p:extLst>
      <p:ext uri="{BB962C8B-B14F-4D97-AF65-F5344CB8AC3E}">
        <p14:creationId xmlns:p14="http://schemas.microsoft.com/office/powerpoint/2010/main" val="285131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4015512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30761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6781650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0785252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8465463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9205335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2040637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5353682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7217557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4091708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5311608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871647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3797470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9151377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9236933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84857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182631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61568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8566533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5400852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2734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17280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61443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0197474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357066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678259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9533638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7854810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1260242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0702395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44715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747710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0941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01180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298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088076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12982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3534117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38896685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1721426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53097860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8945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0631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59079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530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88297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2728266"/>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640250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98546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5" y="2171276"/>
            <a:ext cx="1360632"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7385" y="1018569"/>
            <a:ext cx="1753217" cy="97819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kern="0" dirty="0">
                <a:solidFill>
                  <a:prstClr val="black"/>
                </a:solidFill>
                <a:latin typeface="Calibri" panose="020F0502020204030204" pitchFamily="34" charset="0"/>
                <a:ea typeface="Verdana" panose="020B0604030504040204" pitchFamily="34" charset="0"/>
                <a:cs typeface="Calibri" panose="020F0502020204030204" pitchFamily="34" charset="0"/>
              </a:rPr>
              <a:t>Azure IoT Explorer</a:t>
            </a:r>
            <a:endPar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211505" y="3767513"/>
            <a:ext cx="893149"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1</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7B8CF0-9CBB-4A96-BD5E-55A7ECAAFBD1}"/>
              </a:ext>
            </a:extLst>
          </p:cNvPr>
          <p:cNvPicPr>
            <a:picLocks noChangeAspect="1"/>
          </p:cNvPicPr>
          <p:nvPr/>
        </p:nvPicPr>
        <p:blipFill>
          <a:blip r:embed="rId6"/>
          <a:stretch>
            <a:fillRect/>
          </a:stretch>
        </p:blipFill>
        <p:spPr>
          <a:xfrm>
            <a:off x="1984250" y="1013224"/>
            <a:ext cx="1229474" cy="978195"/>
          </a:xfrm>
          <a:prstGeom prst="rect">
            <a:avLst/>
          </a:prstGeom>
        </p:spPr>
      </p:pic>
      <p:pic>
        <p:nvPicPr>
          <p:cNvPr id="8" name="Picture 7">
            <a:extLst>
              <a:ext uri="{FF2B5EF4-FFF2-40B4-BE49-F238E27FC236}">
                <a16:creationId xmlns:a16="http://schemas.microsoft.com/office/drawing/2014/main" id="{1F2928AF-15BB-48D2-A09D-185B888D01FD}"/>
              </a:ext>
            </a:extLst>
          </p:cNvPr>
          <p:cNvPicPr>
            <a:picLocks noChangeAspect="1"/>
          </p:cNvPicPr>
          <p:nvPr/>
        </p:nvPicPr>
        <p:blipFill>
          <a:blip r:embed="rId7"/>
          <a:stretch>
            <a:fillRect/>
          </a:stretch>
        </p:blipFill>
        <p:spPr>
          <a:xfrm>
            <a:off x="1874570" y="2947138"/>
            <a:ext cx="1329871" cy="1640750"/>
          </a:xfrm>
          <a:prstGeom prst="rect">
            <a:avLst/>
          </a:prstGeom>
        </p:spPr>
      </p:pic>
      <p:sp>
        <p:nvSpPr>
          <p:cNvPr id="37" name="Oval 36">
            <a:extLst>
              <a:ext uri="{FF2B5EF4-FFF2-40B4-BE49-F238E27FC236}">
                <a16:creationId xmlns:a16="http://schemas.microsoft.com/office/drawing/2014/main" id="{C4704B70-6D45-413E-A194-E21001C7378F}"/>
              </a:ext>
            </a:extLst>
          </p:cNvPr>
          <p:cNvSpPr/>
          <p:nvPr/>
        </p:nvSpPr>
        <p:spPr>
          <a:xfrm>
            <a:off x="3510589" y="342689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2</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45</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6</cp:revision>
  <dcterms:created xsi:type="dcterms:W3CDTF">2020-11-03T04:16:56Z</dcterms:created>
  <dcterms:modified xsi:type="dcterms:W3CDTF">2020-12-10T03:24:16Z</dcterms:modified>
</cp:coreProperties>
</file>