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8D3"/>
    <a:srgbClr val="74747A"/>
    <a:srgbClr val="50E5FF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6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4BE93-EAA6-4064-91F8-E730A3EC8108}"/>
              </a:ext>
            </a:extLst>
          </p:cNvPr>
          <p:cNvGrpSpPr/>
          <p:nvPr/>
        </p:nvGrpSpPr>
        <p:grpSpPr>
          <a:xfrm>
            <a:off x="8053374" y="1837180"/>
            <a:ext cx="4160235" cy="5030682"/>
            <a:chOff x="8053374" y="1837180"/>
            <a:chExt cx="4160235" cy="50306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3B1897-36A6-4058-AB1C-48F3944103B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88695" y="2231281"/>
              <a:ext cx="1903306" cy="45885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AFC311-1AD8-45A2-9208-D8FF9F0458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20635" y="6126963"/>
              <a:ext cx="354423" cy="73234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CE2509-9AAB-41ED-83B4-0304E15D16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755888" y="5350562"/>
              <a:ext cx="1042797" cy="37600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8C9F1-5DF5-4703-81A3-0D5A32BE369C}"/>
                </a:ext>
              </a:extLst>
            </p:cNvPr>
            <p:cNvCxnSpPr>
              <a:cxnSpLocks/>
              <a:endCxn id="39" idx="0"/>
            </p:cNvCxnSpPr>
            <p:nvPr userDrawn="1"/>
          </p:nvCxnSpPr>
          <p:spPr>
            <a:xfrm>
              <a:off x="9637131" y="4689956"/>
              <a:ext cx="399540" cy="56159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CBDECD-A986-4B64-B6B7-1B06F9D22B5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18733" y="3126929"/>
              <a:ext cx="433166" cy="1035768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900589-21A2-43F6-80ED-4CEBC6A0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56153" y="4643118"/>
              <a:ext cx="542019" cy="888909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A0C15C-3341-4BD9-A25F-B3F99B87F2E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90693" y="5568960"/>
              <a:ext cx="498455" cy="129035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983B87-5F89-4F8B-9D20-8CC25B9F1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25944" y="5568960"/>
              <a:ext cx="874303" cy="489786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1E8CD6-CE90-466D-B529-93A70ECEE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1770" y="4855649"/>
              <a:ext cx="66874" cy="111263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07A94E-8B86-49C7-9495-A1ED20F699FB}"/>
                </a:ext>
              </a:extLst>
            </p:cNvPr>
            <p:cNvCxnSpPr>
              <a:cxnSpLocks/>
              <a:stCxn id="39" idx="7"/>
            </p:cNvCxnSpPr>
            <p:nvPr userDrawn="1"/>
          </p:nvCxnSpPr>
          <p:spPr>
            <a:xfrm flipV="1">
              <a:off x="10255070" y="4765187"/>
              <a:ext cx="878303" cy="57682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0A9723-7916-48E7-A851-77864EFD78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27594" y="4471559"/>
              <a:ext cx="1315315" cy="7523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7BB4ED-10FE-4333-98B3-C3FD90C564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288695" y="3126930"/>
              <a:ext cx="844676" cy="120146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D84A42-A8F2-4B2B-95D5-E39FCA9799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79158" y="2908532"/>
              <a:ext cx="975401" cy="12307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BC7CA-126D-4D41-98E6-32012413A00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570168" y="3340467"/>
              <a:ext cx="93252" cy="987925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CDDCB2-8245-4750-BF21-540339CDD86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37042" y="5263624"/>
              <a:ext cx="558708" cy="79512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074B01-A824-43B6-A34B-4FEF3DD58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570168" y="4765186"/>
              <a:ext cx="643441" cy="1025695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D2E142-0074-4258-9830-1117FEB845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7042" y="6495541"/>
              <a:ext cx="558708" cy="30907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526D1E-2D4A-4023-BD03-1B68027C11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70298" y="3217393"/>
              <a:ext cx="1149450" cy="275089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FEA1C9-7C53-4FE7-B6F7-2A286EFFCA3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637131" y="3250004"/>
              <a:ext cx="1807891" cy="1003158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973CE8-1C28-40FC-812D-2929E460EBD7}"/>
                </a:ext>
              </a:extLst>
            </p:cNvPr>
            <p:cNvCxnSpPr>
              <a:cxnSpLocks/>
              <a:stCxn id="70" idx="0"/>
            </p:cNvCxnSpPr>
            <p:nvPr userDrawn="1"/>
          </p:nvCxnSpPr>
          <p:spPr>
            <a:xfrm flipV="1">
              <a:off x="11663420" y="1837180"/>
              <a:ext cx="550189" cy="885566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A3F3C-9F6F-4CB2-9DF1-1DBBFE68D48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1972281" y="3031606"/>
              <a:ext cx="241328" cy="593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00A5E1-A21D-489B-A68A-F4082B53DCC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39033" y="6036500"/>
              <a:ext cx="1770998" cy="83136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7606F8-8559-4893-9839-EE62BDF87E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25944" y="3031606"/>
              <a:ext cx="1887665" cy="1131092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9976B8-C72D-492F-871C-A85A05CBD9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07546" y="5659423"/>
              <a:ext cx="843838" cy="1208439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92D712-7DD5-48A7-BAC3-FA1D987762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81817" y="3250004"/>
              <a:ext cx="313933" cy="143995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F2B469-5B59-461B-9D85-0C10810864A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602525" y="3921757"/>
              <a:ext cx="611084" cy="50221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DE31FB-EC15-43F1-9E39-5DE0C43E7543}"/>
                </a:ext>
              </a:extLst>
            </p:cNvPr>
            <p:cNvGrpSpPr/>
            <p:nvPr userDrawn="1"/>
          </p:nvGrpSpPr>
          <p:grpSpPr>
            <a:xfrm>
              <a:off x="11109783" y="5968283"/>
              <a:ext cx="617721" cy="617721"/>
              <a:chOff x="9540225" y="4668855"/>
              <a:chExt cx="998333" cy="9983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3FEA57D-D5F3-4B88-8827-FE72C85DF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2211" y="4898349"/>
                <a:ext cx="594360" cy="539344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DA9375-EF72-4C9E-B9D3-6F2696087A0F}"/>
                  </a:ext>
                </a:extLst>
              </p:cNvPr>
              <p:cNvSpPr/>
              <p:nvPr/>
            </p:nvSpPr>
            <p:spPr bwMode="auto">
              <a:xfrm>
                <a:off x="9540225" y="4668855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29556F-A205-4D5D-9F38-2869EA48ABC3}"/>
                </a:ext>
              </a:extLst>
            </p:cNvPr>
            <p:cNvGrpSpPr/>
            <p:nvPr userDrawn="1"/>
          </p:nvGrpSpPr>
          <p:grpSpPr>
            <a:xfrm>
              <a:off x="9727811" y="5251547"/>
              <a:ext cx="617721" cy="617721"/>
              <a:chOff x="7390335" y="1984853"/>
              <a:chExt cx="998333" cy="99833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FCF280-BCD0-48A0-B1DE-502655455A70}"/>
                  </a:ext>
                </a:extLst>
              </p:cNvPr>
              <p:cNvSpPr/>
              <p:nvPr/>
            </p:nvSpPr>
            <p:spPr bwMode="auto">
              <a:xfrm>
                <a:off x="7390335" y="1984853"/>
                <a:ext cx="998333" cy="9983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aphic 149">
                <a:extLst>
                  <a:ext uri="{FF2B5EF4-FFF2-40B4-BE49-F238E27FC236}">
                    <a16:creationId xmlns:a16="http://schemas.microsoft.com/office/drawing/2014/main" id="{FD31BEEB-EE67-4B66-9CEE-0A1F64322229}"/>
                  </a:ext>
                </a:extLst>
              </p:cNvPr>
              <p:cNvGrpSpPr/>
              <p:nvPr/>
            </p:nvGrpSpPr>
            <p:grpSpPr>
              <a:xfrm>
                <a:off x="7734406" y="2192439"/>
                <a:ext cx="310191" cy="583160"/>
                <a:chOff x="5794153" y="2355249"/>
                <a:chExt cx="310191" cy="58316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D27DC4-567D-41D6-8B4D-F4AAB9E19E0A}"/>
                    </a:ext>
                  </a:extLst>
                </p:cNvPr>
                <p:cNvSpPr/>
                <p:nvPr/>
              </p:nvSpPr>
              <p:spPr>
                <a:xfrm>
                  <a:off x="5794153" y="2355249"/>
                  <a:ext cx="310191" cy="297784"/>
                </a:xfrm>
                <a:custGeom>
                  <a:avLst/>
                  <a:gdLst>
                    <a:gd name="connsiteX0" fmla="*/ 312673 w 310191"/>
                    <a:gd name="connsiteY0" fmla="*/ 0 h 297783"/>
                    <a:gd name="connsiteX1" fmla="*/ 89335 w 310191"/>
                    <a:gd name="connsiteY1" fmla="*/ 0 h 297783"/>
                    <a:gd name="connsiteX2" fmla="*/ 0 w 310191"/>
                    <a:gd name="connsiteY2" fmla="*/ 303988 h 297783"/>
                    <a:gd name="connsiteX3" fmla="*/ 114150 w 310191"/>
                    <a:gd name="connsiteY3" fmla="*/ 303988 h 297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191" h="297783">
                      <a:moveTo>
                        <a:pt x="312673" y="0"/>
                      </a:moveTo>
                      <a:lnTo>
                        <a:pt x="89335" y="0"/>
                      </a:lnTo>
                      <a:lnTo>
                        <a:pt x="0" y="303988"/>
                      </a:lnTo>
                      <a:lnTo>
                        <a:pt x="114150" y="303988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21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24E69AF-CB0B-463A-A98E-2E8E53A94C2B}"/>
                    </a:ext>
                  </a:extLst>
                </p:cNvPr>
                <p:cNvSpPr/>
                <p:nvPr/>
              </p:nvSpPr>
              <p:spPr>
                <a:xfrm>
                  <a:off x="5825172" y="2625736"/>
                  <a:ext cx="235745" cy="310191"/>
                </a:xfrm>
                <a:custGeom>
                  <a:avLst/>
                  <a:gdLst>
                    <a:gd name="connsiteX0" fmla="*/ 84372 w 235745"/>
                    <a:gd name="connsiteY0" fmla="*/ 32260 h 310191"/>
                    <a:gd name="connsiteX1" fmla="*/ 0 w 235745"/>
                    <a:gd name="connsiteY1" fmla="*/ 313914 h 310191"/>
                    <a:gd name="connsiteX2" fmla="*/ 241949 w 235745"/>
                    <a:gd name="connsiteY2" fmla="*/ 0 h 310191"/>
                    <a:gd name="connsiteX3" fmla="*/ 104224 w 235745"/>
                    <a:gd name="connsiteY3" fmla="*/ 0 h 310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745" h="310191">
                      <a:moveTo>
                        <a:pt x="84372" y="32260"/>
                      </a:moveTo>
                      <a:lnTo>
                        <a:pt x="0" y="313914"/>
                      </a:lnTo>
                      <a:lnTo>
                        <a:pt x="241949" y="0"/>
                      </a:lnTo>
                      <a:lnTo>
                        <a:pt x="10422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21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4F9197E-1F48-4DF4-87BC-B2B2C3320DDE}"/>
                  </a:ext>
                </a:extLst>
              </p:cNvPr>
              <p:cNvSpPr/>
              <p:nvPr/>
            </p:nvSpPr>
            <p:spPr bwMode="auto">
              <a:xfrm>
                <a:off x="7390335" y="1984853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51935D-559A-4822-8D3C-943DD57781DD}"/>
                </a:ext>
              </a:extLst>
            </p:cNvPr>
            <p:cNvGrpSpPr/>
            <p:nvPr userDrawn="1"/>
          </p:nvGrpSpPr>
          <p:grpSpPr>
            <a:xfrm>
              <a:off x="8211775" y="5509243"/>
              <a:ext cx="617721" cy="617721"/>
              <a:chOff x="6974942" y="3473512"/>
              <a:chExt cx="998333" cy="998333"/>
            </a:xfrm>
          </p:grpSpPr>
          <p:grpSp>
            <p:nvGrpSpPr>
              <p:cNvPr id="43" name="Graphic 145">
                <a:extLst>
                  <a:ext uri="{FF2B5EF4-FFF2-40B4-BE49-F238E27FC236}">
                    <a16:creationId xmlns:a16="http://schemas.microsoft.com/office/drawing/2014/main" id="{3CC299A3-D955-4572-A37A-90A2003A365F}"/>
                  </a:ext>
                </a:extLst>
              </p:cNvPr>
              <p:cNvGrpSpPr/>
              <p:nvPr/>
            </p:nvGrpSpPr>
            <p:grpSpPr>
              <a:xfrm>
                <a:off x="7194786" y="3693356"/>
                <a:ext cx="558644" cy="558644"/>
                <a:chOff x="10963469" y="3543859"/>
                <a:chExt cx="558644" cy="558644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A748653-608A-4A25-9200-D2CD794005D2}"/>
                    </a:ext>
                  </a:extLst>
                </p:cNvPr>
                <p:cNvSpPr/>
                <p:nvPr/>
              </p:nvSpPr>
              <p:spPr>
                <a:xfrm>
                  <a:off x="10963469" y="3543859"/>
                  <a:ext cx="516482" cy="527023"/>
                </a:xfrm>
                <a:custGeom>
                  <a:avLst/>
                  <a:gdLst>
                    <a:gd name="connsiteX0" fmla="*/ 452185 w 516482"/>
                    <a:gd name="connsiteY0" fmla="*/ 269836 h 527022"/>
                    <a:gd name="connsiteX1" fmla="*/ 452185 w 516482"/>
                    <a:gd name="connsiteY1" fmla="*/ 264565 h 527022"/>
                    <a:gd name="connsiteX2" fmla="*/ 452185 w 516482"/>
                    <a:gd name="connsiteY2" fmla="*/ 259295 h 527022"/>
                    <a:gd name="connsiteX3" fmla="*/ 452185 w 516482"/>
                    <a:gd name="connsiteY3" fmla="*/ 255079 h 527022"/>
                    <a:gd name="connsiteX4" fmla="*/ 517536 w 516482"/>
                    <a:gd name="connsiteY4" fmla="*/ 212917 h 527022"/>
                    <a:gd name="connsiteX5" fmla="*/ 477483 w 516482"/>
                    <a:gd name="connsiteY5" fmla="*/ 112783 h 527022"/>
                    <a:gd name="connsiteX6" fmla="*/ 402645 w 516482"/>
                    <a:gd name="connsiteY6" fmla="*/ 130702 h 527022"/>
                    <a:gd name="connsiteX7" fmla="*/ 388943 w 516482"/>
                    <a:gd name="connsiteY7" fmla="*/ 116999 h 527022"/>
                    <a:gd name="connsiteX8" fmla="*/ 405807 w 516482"/>
                    <a:gd name="connsiteY8" fmla="*/ 39000 h 527022"/>
                    <a:gd name="connsiteX9" fmla="*/ 308835 w 516482"/>
                    <a:gd name="connsiteY9" fmla="*/ 0 h 527022"/>
                    <a:gd name="connsiteX10" fmla="*/ 267728 w 516482"/>
                    <a:gd name="connsiteY10" fmla="*/ 66405 h 527022"/>
                    <a:gd name="connsiteX11" fmla="*/ 264565 w 516482"/>
                    <a:gd name="connsiteY11" fmla="*/ 66405 h 527022"/>
                    <a:gd name="connsiteX12" fmla="*/ 259295 w 516482"/>
                    <a:gd name="connsiteY12" fmla="*/ 66405 h 527022"/>
                    <a:gd name="connsiteX13" fmla="*/ 254025 w 516482"/>
                    <a:gd name="connsiteY13" fmla="*/ 66405 h 527022"/>
                    <a:gd name="connsiteX14" fmla="*/ 248755 w 516482"/>
                    <a:gd name="connsiteY14" fmla="*/ 66405 h 527022"/>
                    <a:gd name="connsiteX15" fmla="*/ 208701 w 516482"/>
                    <a:gd name="connsiteY15" fmla="*/ 0 h 527022"/>
                    <a:gd name="connsiteX16" fmla="*/ 110675 w 516482"/>
                    <a:gd name="connsiteY16" fmla="*/ 40054 h 527022"/>
                    <a:gd name="connsiteX17" fmla="*/ 128594 w 516482"/>
                    <a:gd name="connsiteY17" fmla="*/ 118053 h 527022"/>
                    <a:gd name="connsiteX18" fmla="*/ 114891 w 516482"/>
                    <a:gd name="connsiteY18" fmla="*/ 131756 h 527022"/>
                    <a:gd name="connsiteX19" fmla="*/ 40054 w 516482"/>
                    <a:gd name="connsiteY19" fmla="*/ 113837 h 527022"/>
                    <a:gd name="connsiteX20" fmla="*/ 0 w 516482"/>
                    <a:gd name="connsiteY20" fmla="*/ 213971 h 527022"/>
                    <a:gd name="connsiteX21" fmla="*/ 65351 w 516482"/>
                    <a:gd name="connsiteY21" fmla="*/ 256133 h 527022"/>
                    <a:gd name="connsiteX22" fmla="*/ 65351 w 516482"/>
                    <a:gd name="connsiteY22" fmla="*/ 260349 h 527022"/>
                    <a:gd name="connsiteX23" fmla="*/ 65351 w 516482"/>
                    <a:gd name="connsiteY23" fmla="*/ 265619 h 527022"/>
                    <a:gd name="connsiteX24" fmla="*/ 65351 w 516482"/>
                    <a:gd name="connsiteY24" fmla="*/ 270890 h 527022"/>
                    <a:gd name="connsiteX25" fmla="*/ 65351 w 516482"/>
                    <a:gd name="connsiteY25" fmla="*/ 276160 h 527022"/>
                    <a:gd name="connsiteX26" fmla="*/ 0 w 516482"/>
                    <a:gd name="connsiteY26" fmla="*/ 316214 h 527022"/>
                    <a:gd name="connsiteX27" fmla="*/ 40054 w 516482"/>
                    <a:gd name="connsiteY27" fmla="*/ 417402 h 527022"/>
                    <a:gd name="connsiteX28" fmla="*/ 114891 w 516482"/>
                    <a:gd name="connsiteY28" fmla="*/ 398429 h 527022"/>
                    <a:gd name="connsiteX29" fmla="*/ 128594 w 516482"/>
                    <a:gd name="connsiteY29" fmla="*/ 412132 h 527022"/>
                    <a:gd name="connsiteX30" fmla="*/ 110675 w 516482"/>
                    <a:gd name="connsiteY30" fmla="*/ 490131 h 527022"/>
                    <a:gd name="connsiteX31" fmla="*/ 208701 w 516482"/>
                    <a:gd name="connsiteY31" fmla="*/ 531239 h 527022"/>
                    <a:gd name="connsiteX32" fmla="*/ 248755 w 516482"/>
                    <a:gd name="connsiteY32" fmla="*/ 463780 h 527022"/>
                    <a:gd name="connsiteX33" fmla="*/ 254025 w 516482"/>
                    <a:gd name="connsiteY33" fmla="*/ 463780 h 527022"/>
                    <a:gd name="connsiteX34" fmla="*/ 259295 w 516482"/>
                    <a:gd name="connsiteY34" fmla="*/ 463780 h 527022"/>
                    <a:gd name="connsiteX35" fmla="*/ 264565 w 516482"/>
                    <a:gd name="connsiteY35" fmla="*/ 463780 h 527022"/>
                    <a:gd name="connsiteX36" fmla="*/ 267728 w 516482"/>
                    <a:gd name="connsiteY36" fmla="*/ 463780 h 527022"/>
                    <a:gd name="connsiteX37" fmla="*/ 308835 w 516482"/>
                    <a:gd name="connsiteY37" fmla="*/ 531239 h 527022"/>
                    <a:gd name="connsiteX38" fmla="*/ 405807 w 516482"/>
                    <a:gd name="connsiteY38" fmla="*/ 490131 h 527022"/>
                    <a:gd name="connsiteX39" fmla="*/ 388943 w 516482"/>
                    <a:gd name="connsiteY39" fmla="*/ 412132 h 527022"/>
                    <a:gd name="connsiteX40" fmla="*/ 402645 w 516482"/>
                    <a:gd name="connsiteY40" fmla="*/ 398429 h 527022"/>
                    <a:gd name="connsiteX41" fmla="*/ 477483 w 516482"/>
                    <a:gd name="connsiteY41" fmla="*/ 417402 h 527022"/>
                    <a:gd name="connsiteX42" fmla="*/ 517536 w 516482"/>
                    <a:gd name="connsiteY42" fmla="*/ 316214 h 527022"/>
                    <a:gd name="connsiteX43" fmla="*/ 452185 w 516482"/>
                    <a:gd name="connsiteY43" fmla="*/ 275106 h 527022"/>
                    <a:gd name="connsiteX44" fmla="*/ 452185 w 516482"/>
                    <a:gd name="connsiteY44" fmla="*/ 269836 h 527022"/>
                    <a:gd name="connsiteX45" fmla="*/ 259295 w 516482"/>
                    <a:gd name="connsiteY45" fmla="*/ 413186 h 527022"/>
                    <a:gd name="connsiteX46" fmla="*/ 111729 w 516482"/>
                    <a:gd name="connsiteY46" fmla="*/ 265619 h 527022"/>
                    <a:gd name="connsiteX47" fmla="*/ 259295 w 516482"/>
                    <a:gd name="connsiteY47" fmla="*/ 118053 h 527022"/>
                    <a:gd name="connsiteX48" fmla="*/ 406861 w 516482"/>
                    <a:gd name="connsiteY48" fmla="*/ 265619 h 527022"/>
                    <a:gd name="connsiteX49" fmla="*/ 259295 w 516482"/>
                    <a:gd name="connsiteY49" fmla="*/ 413186 h 527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516482" h="527022">
                      <a:moveTo>
                        <a:pt x="452185" y="269836"/>
                      </a:moveTo>
                      <a:cubicBezTo>
                        <a:pt x="452185" y="268782"/>
                        <a:pt x="452185" y="265619"/>
                        <a:pt x="452185" y="264565"/>
                      </a:cubicBezTo>
                      <a:cubicBezTo>
                        <a:pt x="452185" y="263511"/>
                        <a:pt x="452185" y="262457"/>
                        <a:pt x="452185" y="259295"/>
                      </a:cubicBezTo>
                      <a:cubicBezTo>
                        <a:pt x="452185" y="258241"/>
                        <a:pt x="452185" y="257187"/>
                        <a:pt x="452185" y="255079"/>
                      </a:cubicBezTo>
                      <a:lnTo>
                        <a:pt x="517536" y="212917"/>
                      </a:lnTo>
                      <a:lnTo>
                        <a:pt x="477483" y="112783"/>
                      </a:lnTo>
                      <a:lnTo>
                        <a:pt x="402645" y="130702"/>
                      </a:lnTo>
                      <a:cubicBezTo>
                        <a:pt x="397375" y="125431"/>
                        <a:pt x="394213" y="122269"/>
                        <a:pt x="388943" y="116999"/>
                      </a:cubicBezTo>
                      <a:lnTo>
                        <a:pt x="405807" y="39000"/>
                      </a:lnTo>
                      <a:lnTo>
                        <a:pt x="308835" y="0"/>
                      </a:lnTo>
                      <a:lnTo>
                        <a:pt x="267728" y="66405"/>
                      </a:lnTo>
                      <a:cubicBezTo>
                        <a:pt x="266673" y="66405"/>
                        <a:pt x="265619" y="66405"/>
                        <a:pt x="264565" y="66405"/>
                      </a:cubicBezTo>
                      <a:cubicBezTo>
                        <a:pt x="262457" y="66405"/>
                        <a:pt x="261403" y="66405"/>
                        <a:pt x="259295" y="66405"/>
                      </a:cubicBezTo>
                      <a:cubicBezTo>
                        <a:pt x="257187" y="66405"/>
                        <a:pt x="256133" y="66405"/>
                        <a:pt x="254025" y="66405"/>
                      </a:cubicBezTo>
                      <a:cubicBezTo>
                        <a:pt x="251917" y="66405"/>
                        <a:pt x="251917" y="66405"/>
                        <a:pt x="248755" y="66405"/>
                      </a:cubicBezTo>
                      <a:lnTo>
                        <a:pt x="208701" y="0"/>
                      </a:lnTo>
                      <a:lnTo>
                        <a:pt x="110675" y="40054"/>
                      </a:lnTo>
                      <a:lnTo>
                        <a:pt x="128594" y="118053"/>
                      </a:lnTo>
                      <a:cubicBezTo>
                        <a:pt x="123323" y="123323"/>
                        <a:pt x="119107" y="126485"/>
                        <a:pt x="114891" y="131756"/>
                      </a:cubicBezTo>
                      <a:lnTo>
                        <a:pt x="40054" y="113837"/>
                      </a:lnTo>
                      <a:lnTo>
                        <a:pt x="0" y="213971"/>
                      </a:lnTo>
                      <a:lnTo>
                        <a:pt x="65351" y="256133"/>
                      </a:lnTo>
                      <a:cubicBezTo>
                        <a:pt x="65351" y="257187"/>
                        <a:pt x="65351" y="258241"/>
                        <a:pt x="65351" y="260349"/>
                      </a:cubicBezTo>
                      <a:cubicBezTo>
                        <a:pt x="65351" y="262457"/>
                        <a:pt x="65351" y="264565"/>
                        <a:pt x="65351" y="265619"/>
                      </a:cubicBezTo>
                      <a:cubicBezTo>
                        <a:pt x="65351" y="266673"/>
                        <a:pt x="65351" y="269836"/>
                        <a:pt x="65351" y="270890"/>
                      </a:cubicBezTo>
                      <a:cubicBezTo>
                        <a:pt x="65351" y="271944"/>
                        <a:pt x="65351" y="272998"/>
                        <a:pt x="65351" y="276160"/>
                      </a:cubicBezTo>
                      <a:lnTo>
                        <a:pt x="0" y="316214"/>
                      </a:lnTo>
                      <a:lnTo>
                        <a:pt x="40054" y="417402"/>
                      </a:lnTo>
                      <a:lnTo>
                        <a:pt x="114891" y="398429"/>
                      </a:lnTo>
                      <a:cubicBezTo>
                        <a:pt x="118053" y="403699"/>
                        <a:pt x="123323" y="407916"/>
                        <a:pt x="128594" y="412132"/>
                      </a:cubicBezTo>
                      <a:lnTo>
                        <a:pt x="110675" y="490131"/>
                      </a:lnTo>
                      <a:lnTo>
                        <a:pt x="208701" y="531239"/>
                      </a:lnTo>
                      <a:lnTo>
                        <a:pt x="248755" y="463780"/>
                      </a:lnTo>
                      <a:cubicBezTo>
                        <a:pt x="250863" y="463780"/>
                        <a:pt x="251917" y="463780"/>
                        <a:pt x="254025" y="463780"/>
                      </a:cubicBezTo>
                      <a:cubicBezTo>
                        <a:pt x="256133" y="463780"/>
                        <a:pt x="257187" y="463780"/>
                        <a:pt x="259295" y="463780"/>
                      </a:cubicBezTo>
                      <a:cubicBezTo>
                        <a:pt x="261403" y="463780"/>
                        <a:pt x="261403" y="463780"/>
                        <a:pt x="264565" y="463780"/>
                      </a:cubicBezTo>
                      <a:cubicBezTo>
                        <a:pt x="265619" y="463780"/>
                        <a:pt x="266673" y="463780"/>
                        <a:pt x="267728" y="463780"/>
                      </a:cubicBezTo>
                      <a:lnTo>
                        <a:pt x="308835" y="531239"/>
                      </a:lnTo>
                      <a:lnTo>
                        <a:pt x="405807" y="490131"/>
                      </a:lnTo>
                      <a:lnTo>
                        <a:pt x="388943" y="412132"/>
                      </a:lnTo>
                      <a:cubicBezTo>
                        <a:pt x="394213" y="407916"/>
                        <a:pt x="397375" y="403699"/>
                        <a:pt x="402645" y="398429"/>
                      </a:cubicBezTo>
                      <a:lnTo>
                        <a:pt x="477483" y="417402"/>
                      </a:lnTo>
                      <a:lnTo>
                        <a:pt x="517536" y="316214"/>
                      </a:lnTo>
                      <a:lnTo>
                        <a:pt x="452185" y="275106"/>
                      </a:lnTo>
                      <a:cubicBezTo>
                        <a:pt x="452185" y="272998"/>
                        <a:pt x="452185" y="271944"/>
                        <a:pt x="452185" y="269836"/>
                      </a:cubicBezTo>
                      <a:close/>
                      <a:moveTo>
                        <a:pt x="259295" y="413186"/>
                      </a:moveTo>
                      <a:cubicBezTo>
                        <a:pt x="178134" y="413186"/>
                        <a:pt x="111729" y="347835"/>
                        <a:pt x="111729" y="265619"/>
                      </a:cubicBezTo>
                      <a:cubicBezTo>
                        <a:pt x="111729" y="183404"/>
                        <a:pt x="177080" y="118053"/>
                        <a:pt x="259295" y="118053"/>
                      </a:cubicBezTo>
                      <a:cubicBezTo>
                        <a:pt x="341511" y="118053"/>
                        <a:pt x="406861" y="183404"/>
                        <a:pt x="406861" y="265619"/>
                      </a:cubicBezTo>
                      <a:cubicBezTo>
                        <a:pt x="406861" y="347835"/>
                        <a:pt x="340457" y="413186"/>
                        <a:pt x="259295" y="41318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04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09E777A-67A6-4832-8E15-937E90DA3EC0}"/>
                    </a:ext>
                  </a:extLst>
                </p:cNvPr>
                <p:cNvSpPr/>
                <p:nvPr/>
              </p:nvSpPr>
              <p:spPr>
                <a:xfrm>
                  <a:off x="11122630" y="3707236"/>
                  <a:ext cx="389997" cy="389997"/>
                </a:xfrm>
                <a:custGeom>
                  <a:avLst/>
                  <a:gdLst>
                    <a:gd name="connsiteX0" fmla="*/ 394213 w 389996"/>
                    <a:gd name="connsiteY0" fmla="*/ 334132 h 389996"/>
                    <a:gd name="connsiteX1" fmla="*/ 394213 w 389996"/>
                    <a:gd name="connsiteY1" fmla="*/ 334132 h 389996"/>
                    <a:gd name="connsiteX2" fmla="*/ 397375 w 389996"/>
                    <a:gd name="connsiteY2" fmla="*/ 352051 h 389996"/>
                    <a:gd name="connsiteX3" fmla="*/ 393159 w 389996"/>
                    <a:gd name="connsiteY3" fmla="*/ 368916 h 389996"/>
                    <a:gd name="connsiteX4" fmla="*/ 383672 w 389996"/>
                    <a:gd name="connsiteY4" fmla="*/ 383673 h 389996"/>
                    <a:gd name="connsiteX5" fmla="*/ 368916 w 389996"/>
                    <a:gd name="connsiteY5" fmla="*/ 393159 h 389996"/>
                    <a:gd name="connsiteX6" fmla="*/ 352051 w 389996"/>
                    <a:gd name="connsiteY6" fmla="*/ 397375 h 389996"/>
                    <a:gd name="connsiteX7" fmla="*/ 334132 w 389996"/>
                    <a:gd name="connsiteY7" fmla="*/ 393159 h 389996"/>
                    <a:gd name="connsiteX8" fmla="*/ 319376 w 389996"/>
                    <a:gd name="connsiteY8" fmla="*/ 383673 h 389996"/>
                    <a:gd name="connsiteX9" fmla="*/ 128594 w 389996"/>
                    <a:gd name="connsiteY9" fmla="*/ 193944 h 389996"/>
                    <a:gd name="connsiteX10" fmla="*/ 113837 w 389996"/>
                    <a:gd name="connsiteY10" fmla="*/ 197106 h 389996"/>
                    <a:gd name="connsiteX11" fmla="*/ 99080 w 389996"/>
                    <a:gd name="connsiteY11" fmla="*/ 198161 h 389996"/>
                    <a:gd name="connsiteX12" fmla="*/ 59027 w 389996"/>
                    <a:gd name="connsiteY12" fmla="*/ 190782 h 389996"/>
                    <a:gd name="connsiteX13" fmla="*/ 28459 w 389996"/>
                    <a:gd name="connsiteY13" fmla="*/ 169701 h 389996"/>
                    <a:gd name="connsiteX14" fmla="*/ 7378 w 389996"/>
                    <a:gd name="connsiteY14" fmla="*/ 138080 h 389996"/>
                    <a:gd name="connsiteX15" fmla="*/ 0 w 389996"/>
                    <a:gd name="connsiteY15" fmla="*/ 100134 h 389996"/>
                    <a:gd name="connsiteX16" fmla="*/ 5270 w 389996"/>
                    <a:gd name="connsiteY16" fmla="*/ 68513 h 389996"/>
                    <a:gd name="connsiteX17" fmla="*/ 85378 w 389996"/>
                    <a:gd name="connsiteY17" fmla="*/ 148620 h 389996"/>
                    <a:gd name="connsiteX18" fmla="*/ 147566 w 389996"/>
                    <a:gd name="connsiteY18" fmla="*/ 85378 h 389996"/>
                    <a:gd name="connsiteX19" fmla="*/ 67459 w 389996"/>
                    <a:gd name="connsiteY19" fmla="*/ 5270 h 389996"/>
                    <a:gd name="connsiteX20" fmla="*/ 99080 w 389996"/>
                    <a:gd name="connsiteY20" fmla="*/ 0 h 389996"/>
                    <a:gd name="connsiteX21" fmla="*/ 138080 w 389996"/>
                    <a:gd name="connsiteY21" fmla="*/ 8432 h 389996"/>
                    <a:gd name="connsiteX22" fmla="*/ 169701 w 389996"/>
                    <a:gd name="connsiteY22" fmla="*/ 29513 h 389996"/>
                    <a:gd name="connsiteX23" fmla="*/ 190782 w 389996"/>
                    <a:gd name="connsiteY23" fmla="*/ 60081 h 389996"/>
                    <a:gd name="connsiteX24" fmla="*/ 198161 w 389996"/>
                    <a:gd name="connsiteY24" fmla="*/ 99080 h 389996"/>
                    <a:gd name="connsiteX25" fmla="*/ 197106 w 389996"/>
                    <a:gd name="connsiteY25" fmla="*/ 113837 h 389996"/>
                    <a:gd name="connsiteX26" fmla="*/ 193944 w 389996"/>
                    <a:gd name="connsiteY26" fmla="*/ 128594 h 389996"/>
                    <a:gd name="connsiteX27" fmla="*/ 384727 w 389996"/>
                    <a:gd name="connsiteY27" fmla="*/ 318322 h 389996"/>
                    <a:gd name="connsiteX28" fmla="*/ 394213 w 389996"/>
                    <a:gd name="connsiteY28" fmla="*/ 334132 h 389996"/>
                    <a:gd name="connsiteX29" fmla="*/ 394213 w 389996"/>
                    <a:gd name="connsiteY29" fmla="*/ 334132 h 389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89996" h="389996">
                      <a:moveTo>
                        <a:pt x="394213" y="334132"/>
                      </a:moveTo>
                      <a:lnTo>
                        <a:pt x="394213" y="334132"/>
                      </a:lnTo>
                      <a:cubicBezTo>
                        <a:pt x="396321" y="339403"/>
                        <a:pt x="397375" y="345727"/>
                        <a:pt x="397375" y="352051"/>
                      </a:cubicBezTo>
                      <a:cubicBezTo>
                        <a:pt x="397375" y="358375"/>
                        <a:pt x="396321" y="363646"/>
                        <a:pt x="393159" y="368916"/>
                      </a:cubicBezTo>
                      <a:cubicBezTo>
                        <a:pt x="391051" y="375240"/>
                        <a:pt x="387889" y="379456"/>
                        <a:pt x="383672" y="383673"/>
                      </a:cubicBezTo>
                      <a:cubicBezTo>
                        <a:pt x="379456" y="387889"/>
                        <a:pt x="375240" y="391051"/>
                        <a:pt x="368916" y="393159"/>
                      </a:cubicBezTo>
                      <a:cubicBezTo>
                        <a:pt x="363646" y="396321"/>
                        <a:pt x="358375" y="397375"/>
                        <a:pt x="352051" y="397375"/>
                      </a:cubicBezTo>
                      <a:cubicBezTo>
                        <a:pt x="345727" y="397375"/>
                        <a:pt x="339403" y="396321"/>
                        <a:pt x="334132" y="393159"/>
                      </a:cubicBezTo>
                      <a:cubicBezTo>
                        <a:pt x="328862" y="391051"/>
                        <a:pt x="323592" y="387889"/>
                        <a:pt x="319376" y="383673"/>
                      </a:cubicBezTo>
                      <a:lnTo>
                        <a:pt x="128594" y="193944"/>
                      </a:lnTo>
                      <a:cubicBezTo>
                        <a:pt x="123323" y="194998"/>
                        <a:pt x="119107" y="196052"/>
                        <a:pt x="113837" y="197106"/>
                      </a:cubicBezTo>
                      <a:cubicBezTo>
                        <a:pt x="108567" y="198161"/>
                        <a:pt x="104350" y="198161"/>
                        <a:pt x="99080" y="198161"/>
                      </a:cubicBezTo>
                      <a:cubicBezTo>
                        <a:pt x="85378" y="198161"/>
                        <a:pt x="72729" y="196052"/>
                        <a:pt x="59027" y="190782"/>
                      </a:cubicBezTo>
                      <a:cubicBezTo>
                        <a:pt x="47432" y="185512"/>
                        <a:pt x="36892" y="178134"/>
                        <a:pt x="28459" y="169701"/>
                      </a:cubicBezTo>
                      <a:cubicBezTo>
                        <a:pt x="20027" y="160215"/>
                        <a:pt x="12649" y="150728"/>
                        <a:pt x="7378" y="138080"/>
                      </a:cubicBezTo>
                      <a:cubicBezTo>
                        <a:pt x="2108" y="126485"/>
                        <a:pt x="0" y="113837"/>
                        <a:pt x="0" y="100134"/>
                      </a:cubicBezTo>
                      <a:cubicBezTo>
                        <a:pt x="0" y="89594"/>
                        <a:pt x="1054" y="79053"/>
                        <a:pt x="5270" y="68513"/>
                      </a:cubicBezTo>
                      <a:lnTo>
                        <a:pt x="85378" y="148620"/>
                      </a:lnTo>
                      <a:lnTo>
                        <a:pt x="147566" y="85378"/>
                      </a:lnTo>
                      <a:lnTo>
                        <a:pt x="67459" y="5270"/>
                      </a:lnTo>
                      <a:cubicBezTo>
                        <a:pt x="77999" y="2108"/>
                        <a:pt x="88540" y="0"/>
                        <a:pt x="99080" y="0"/>
                      </a:cubicBezTo>
                      <a:cubicBezTo>
                        <a:pt x="112783" y="0"/>
                        <a:pt x="125431" y="3162"/>
                        <a:pt x="138080" y="8432"/>
                      </a:cubicBezTo>
                      <a:cubicBezTo>
                        <a:pt x="150728" y="13703"/>
                        <a:pt x="160215" y="20027"/>
                        <a:pt x="169701" y="29513"/>
                      </a:cubicBezTo>
                      <a:cubicBezTo>
                        <a:pt x="178134" y="37946"/>
                        <a:pt x="185512" y="48486"/>
                        <a:pt x="190782" y="60081"/>
                      </a:cubicBezTo>
                      <a:cubicBezTo>
                        <a:pt x="196052" y="72729"/>
                        <a:pt x="198161" y="85378"/>
                        <a:pt x="198161" y="99080"/>
                      </a:cubicBezTo>
                      <a:cubicBezTo>
                        <a:pt x="198161" y="104350"/>
                        <a:pt x="198161" y="108567"/>
                        <a:pt x="197106" y="113837"/>
                      </a:cubicBezTo>
                      <a:cubicBezTo>
                        <a:pt x="196052" y="119107"/>
                        <a:pt x="194998" y="123323"/>
                        <a:pt x="193944" y="128594"/>
                      </a:cubicBezTo>
                      <a:lnTo>
                        <a:pt x="384727" y="318322"/>
                      </a:lnTo>
                      <a:cubicBezTo>
                        <a:pt x="387889" y="323592"/>
                        <a:pt x="391051" y="328862"/>
                        <a:pt x="394213" y="334132"/>
                      </a:cubicBezTo>
                      <a:lnTo>
                        <a:pt x="394213" y="334132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04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108811-4329-4977-99BF-138665B45648}"/>
                  </a:ext>
                </a:extLst>
              </p:cNvPr>
              <p:cNvSpPr/>
              <p:nvPr/>
            </p:nvSpPr>
            <p:spPr bwMode="auto">
              <a:xfrm>
                <a:off x="6974942" y="347351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64724D-8DC0-47DD-924A-91522A4642F3}"/>
                </a:ext>
              </a:extLst>
            </p:cNvPr>
            <p:cNvGrpSpPr/>
            <p:nvPr userDrawn="1"/>
          </p:nvGrpSpPr>
          <p:grpSpPr>
            <a:xfrm>
              <a:off x="9109873" y="4162698"/>
              <a:ext cx="617721" cy="617721"/>
              <a:chOff x="7822357" y="4683142"/>
              <a:chExt cx="998333" cy="998333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4ADAD7E-A2C2-4359-A955-ED4A02856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24343" y="4885128"/>
                <a:ext cx="594360" cy="594360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3200C66-B655-4105-8004-68E4620B6E92}"/>
                  </a:ext>
                </a:extLst>
              </p:cNvPr>
              <p:cNvSpPr/>
              <p:nvPr/>
            </p:nvSpPr>
            <p:spPr bwMode="auto">
              <a:xfrm>
                <a:off x="7822357" y="468314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11311F-DCF7-476D-B957-964DB9B3DC67}"/>
                </a:ext>
              </a:extLst>
            </p:cNvPr>
            <p:cNvGrpSpPr/>
            <p:nvPr userDrawn="1"/>
          </p:nvGrpSpPr>
          <p:grpSpPr>
            <a:xfrm>
              <a:off x="11042909" y="4237928"/>
              <a:ext cx="617721" cy="617721"/>
              <a:chOff x="10442295" y="3473512"/>
              <a:chExt cx="998333" cy="99833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4A1DAD0-7776-4874-9A96-D523BE451577}"/>
                  </a:ext>
                </a:extLst>
              </p:cNvPr>
              <p:cNvSpPr/>
              <p:nvPr/>
            </p:nvSpPr>
            <p:spPr bwMode="auto">
              <a:xfrm>
                <a:off x="10442295" y="347351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52" name="Graphic 2">
                <a:extLst>
                  <a:ext uri="{FF2B5EF4-FFF2-40B4-BE49-F238E27FC236}">
                    <a16:creationId xmlns:a16="http://schemas.microsoft.com/office/drawing/2014/main" id="{DC2CB5C1-C26A-47F0-9CC2-D7CFDCE300B9}"/>
                  </a:ext>
                </a:extLst>
              </p:cNvPr>
              <p:cNvGrpSpPr/>
              <p:nvPr/>
            </p:nvGrpSpPr>
            <p:grpSpPr>
              <a:xfrm>
                <a:off x="10746953" y="3624191"/>
                <a:ext cx="454548" cy="696974"/>
                <a:chOff x="5557492" y="4674021"/>
                <a:chExt cx="454548" cy="696974"/>
              </a:xfrm>
              <a:solidFill>
                <a:srgbClr val="50E6FF"/>
              </a:solidFill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884494D-2EEE-4CA2-9BCB-A6A3E8C75811}"/>
                    </a:ext>
                  </a:extLst>
                </p:cNvPr>
                <p:cNvSpPr/>
                <p:nvPr/>
              </p:nvSpPr>
              <p:spPr>
                <a:xfrm>
                  <a:off x="5704463" y="4761900"/>
                  <a:ext cx="136364" cy="90910"/>
                </a:xfrm>
                <a:custGeom>
                  <a:avLst/>
                  <a:gdLst>
                    <a:gd name="connsiteX0" fmla="*/ 72728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2728 w 136364"/>
                    <a:gd name="connsiteY3" fmla="*/ 50000 h 90909"/>
                    <a:gd name="connsiteX4" fmla="*/ 122728 w 136364"/>
                    <a:gd name="connsiteY4" fmla="*/ 1515 h 90909"/>
                    <a:gd name="connsiteX5" fmla="*/ 143940 w 136364"/>
                    <a:gd name="connsiteY5" fmla="*/ 22727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2728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2728" y="50000"/>
                      </a:lnTo>
                      <a:lnTo>
                        <a:pt x="122728" y="1515"/>
                      </a:lnTo>
                      <a:lnTo>
                        <a:pt x="143940" y="227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A5069AD-8E4A-48DD-8386-CD83D5410AA5}"/>
                    </a:ext>
                  </a:extLst>
                </p:cNvPr>
                <p:cNvSpPr/>
                <p:nvPr/>
              </p:nvSpPr>
              <p:spPr>
                <a:xfrm>
                  <a:off x="5704463" y="4674021"/>
                  <a:ext cx="136364" cy="106061"/>
                </a:xfrm>
                <a:custGeom>
                  <a:avLst/>
                  <a:gdLst>
                    <a:gd name="connsiteX0" fmla="*/ 122728 w 136364"/>
                    <a:gd name="connsiteY0" fmla="*/ 27273 h 106061"/>
                    <a:gd name="connsiteX1" fmla="*/ 87879 w 136364"/>
                    <a:gd name="connsiteY1" fmla="*/ 60606 h 106061"/>
                    <a:gd name="connsiteX2" fmla="*/ 87879 w 136364"/>
                    <a:gd name="connsiteY2" fmla="*/ 0 h 106061"/>
                    <a:gd name="connsiteX3" fmla="*/ 57576 w 136364"/>
                    <a:gd name="connsiteY3" fmla="*/ 0 h 106061"/>
                    <a:gd name="connsiteX4" fmla="*/ 57576 w 136364"/>
                    <a:gd name="connsiteY4" fmla="*/ 60606 h 106061"/>
                    <a:gd name="connsiteX5" fmla="*/ 21212 w 136364"/>
                    <a:gd name="connsiteY5" fmla="*/ 24243 h 106061"/>
                    <a:gd name="connsiteX6" fmla="*/ 0 w 136364"/>
                    <a:gd name="connsiteY6" fmla="*/ 46970 h 106061"/>
                    <a:gd name="connsiteX7" fmla="*/ 72728 w 136364"/>
                    <a:gd name="connsiteY7" fmla="*/ 116667 h 106061"/>
                    <a:gd name="connsiteX8" fmla="*/ 143940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2728" y="27273"/>
                      </a:moveTo>
                      <a:lnTo>
                        <a:pt x="87879" y="60606"/>
                      </a:lnTo>
                      <a:lnTo>
                        <a:pt x="87879" y="0"/>
                      </a:lnTo>
                      <a:lnTo>
                        <a:pt x="57576" y="0"/>
                      </a:lnTo>
                      <a:lnTo>
                        <a:pt x="57576" y="60606"/>
                      </a:lnTo>
                      <a:lnTo>
                        <a:pt x="21212" y="24243"/>
                      </a:lnTo>
                      <a:lnTo>
                        <a:pt x="0" y="46970"/>
                      </a:lnTo>
                      <a:lnTo>
                        <a:pt x="72728" y="116667"/>
                      </a:lnTo>
                      <a:lnTo>
                        <a:pt x="143940" y="48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9FFE1E9-6AF1-4F4C-95F9-AD18E6AC2A63}"/>
                    </a:ext>
                  </a:extLst>
                </p:cNvPr>
                <p:cNvSpPr/>
                <p:nvPr/>
              </p:nvSpPr>
              <p:spPr>
                <a:xfrm>
                  <a:off x="5862039" y="4886144"/>
                  <a:ext cx="136364" cy="90910"/>
                </a:xfrm>
                <a:custGeom>
                  <a:avLst/>
                  <a:gdLst>
                    <a:gd name="connsiteX0" fmla="*/ 71213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1213 w 136364"/>
                    <a:gd name="connsiteY3" fmla="*/ 50000 h 90909"/>
                    <a:gd name="connsiteX4" fmla="*/ 121213 w 136364"/>
                    <a:gd name="connsiteY4" fmla="*/ 1515 h 90909"/>
                    <a:gd name="connsiteX5" fmla="*/ 142425 w 136364"/>
                    <a:gd name="connsiteY5" fmla="*/ 24243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1213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1213" y="50000"/>
                      </a:lnTo>
                      <a:lnTo>
                        <a:pt x="121213" y="1515"/>
                      </a:lnTo>
                      <a:lnTo>
                        <a:pt x="142425" y="2424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558E4B4-63C0-43C5-BF40-14FE8BF6D498}"/>
                    </a:ext>
                  </a:extLst>
                </p:cNvPr>
                <p:cNvSpPr/>
                <p:nvPr/>
              </p:nvSpPr>
              <p:spPr>
                <a:xfrm>
                  <a:off x="5862039" y="4799779"/>
                  <a:ext cx="136364" cy="106061"/>
                </a:xfrm>
                <a:custGeom>
                  <a:avLst/>
                  <a:gdLst>
                    <a:gd name="connsiteX0" fmla="*/ 121213 w 136364"/>
                    <a:gd name="connsiteY0" fmla="*/ 25758 h 106061"/>
                    <a:gd name="connsiteX1" fmla="*/ 86364 w 136364"/>
                    <a:gd name="connsiteY1" fmla="*/ 59091 h 106061"/>
                    <a:gd name="connsiteX2" fmla="*/ 86364 w 136364"/>
                    <a:gd name="connsiteY2" fmla="*/ 0 h 106061"/>
                    <a:gd name="connsiteX3" fmla="*/ 56061 w 136364"/>
                    <a:gd name="connsiteY3" fmla="*/ 0 h 106061"/>
                    <a:gd name="connsiteX4" fmla="*/ 56061 w 136364"/>
                    <a:gd name="connsiteY4" fmla="*/ 59091 h 106061"/>
                    <a:gd name="connsiteX5" fmla="*/ 21212 w 136364"/>
                    <a:gd name="connsiteY5" fmla="*/ 24243 h 106061"/>
                    <a:gd name="connsiteX6" fmla="*/ 0 w 136364"/>
                    <a:gd name="connsiteY6" fmla="*/ 45455 h 106061"/>
                    <a:gd name="connsiteX7" fmla="*/ 71213 w 136364"/>
                    <a:gd name="connsiteY7" fmla="*/ 116667 h 106061"/>
                    <a:gd name="connsiteX8" fmla="*/ 142425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1213" y="25758"/>
                      </a:moveTo>
                      <a:lnTo>
                        <a:pt x="86364" y="59091"/>
                      </a:lnTo>
                      <a:lnTo>
                        <a:pt x="86364" y="0"/>
                      </a:lnTo>
                      <a:lnTo>
                        <a:pt x="56061" y="0"/>
                      </a:lnTo>
                      <a:lnTo>
                        <a:pt x="56061" y="59091"/>
                      </a:lnTo>
                      <a:lnTo>
                        <a:pt x="21212" y="24243"/>
                      </a:lnTo>
                      <a:lnTo>
                        <a:pt x="0" y="45455"/>
                      </a:lnTo>
                      <a:lnTo>
                        <a:pt x="71213" y="116667"/>
                      </a:lnTo>
                      <a:lnTo>
                        <a:pt x="142425" y="48485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1A8D4CF-757C-4F4F-A785-55DD49E3882B}"/>
                    </a:ext>
                  </a:extLst>
                </p:cNvPr>
                <p:cNvSpPr/>
                <p:nvPr/>
              </p:nvSpPr>
              <p:spPr>
                <a:xfrm>
                  <a:off x="5557492" y="4886144"/>
                  <a:ext cx="136364" cy="90910"/>
                </a:xfrm>
                <a:custGeom>
                  <a:avLst/>
                  <a:gdLst>
                    <a:gd name="connsiteX0" fmla="*/ 72728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2728 w 136364"/>
                    <a:gd name="connsiteY3" fmla="*/ 50000 h 90909"/>
                    <a:gd name="connsiteX4" fmla="*/ 122728 w 136364"/>
                    <a:gd name="connsiteY4" fmla="*/ 1515 h 90909"/>
                    <a:gd name="connsiteX5" fmla="*/ 143940 w 136364"/>
                    <a:gd name="connsiteY5" fmla="*/ 24243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2728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2728" y="50000"/>
                      </a:lnTo>
                      <a:lnTo>
                        <a:pt x="122728" y="1515"/>
                      </a:lnTo>
                      <a:lnTo>
                        <a:pt x="143940" y="2424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85CCD8C-51C3-404F-BA50-D1C14EA9A715}"/>
                    </a:ext>
                  </a:extLst>
                </p:cNvPr>
                <p:cNvSpPr/>
                <p:nvPr/>
              </p:nvSpPr>
              <p:spPr>
                <a:xfrm>
                  <a:off x="5557492" y="4799779"/>
                  <a:ext cx="136364" cy="106061"/>
                </a:xfrm>
                <a:custGeom>
                  <a:avLst/>
                  <a:gdLst>
                    <a:gd name="connsiteX0" fmla="*/ 122728 w 136364"/>
                    <a:gd name="connsiteY0" fmla="*/ 25758 h 106061"/>
                    <a:gd name="connsiteX1" fmla="*/ 87879 w 136364"/>
                    <a:gd name="connsiteY1" fmla="*/ 59091 h 106061"/>
                    <a:gd name="connsiteX2" fmla="*/ 87879 w 136364"/>
                    <a:gd name="connsiteY2" fmla="*/ 0 h 106061"/>
                    <a:gd name="connsiteX3" fmla="*/ 57576 w 136364"/>
                    <a:gd name="connsiteY3" fmla="*/ 0 h 106061"/>
                    <a:gd name="connsiteX4" fmla="*/ 57576 w 136364"/>
                    <a:gd name="connsiteY4" fmla="*/ 59091 h 106061"/>
                    <a:gd name="connsiteX5" fmla="*/ 21212 w 136364"/>
                    <a:gd name="connsiteY5" fmla="*/ 24243 h 106061"/>
                    <a:gd name="connsiteX6" fmla="*/ 0 w 136364"/>
                    <a:gd name="connsiteY6" fmla="*/ 45455 h 106061"/>
                    <a:gd name="connsiteX7" fmla="*/ 72728 w 136364"/>
                    <a:gd name="connsiteY7" fmla="*/ 116667 h 106061"/>
                    <a:gd name="connsiteX8" fmla="*/ 143940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2728" y="25758"/>
                      </a:moveTo>
                      <a:lnTo>
                        <a:pt x="87879" y="59091"/>
                      </a:lnTo>
                      <a:lnTo>
                        <a:pt x="87879" y="0"/>
                      </a:lnTo>
                      <a:lnTo>
                        <a:pt x="57576" y="0"/>
                      </a:lnTo>
                      <a:lnTo>
                        <a:pt x="57576" y="59091"/>
                      </a:lnTo>
                      <a:lnTo>
                        <a:pt x="21212" y="24243"/>
                      </a:lnTo>
                      <a:lnTo>
                        <a:pt x="0" y="45455"/>
                      </a:lnTo>
                      <a:lnTo>
                        <a:pt x="72728" y="116667"/>
                      </a:lnTo>
                      <a:lnTo>
                        <a:pt x="143940" y="48485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3110163-E8C8-46C0-BFDB-CDD7AF3C7C38}"/>
                    </a:ext>
                  </a:extLst>
                </p:cNvPr>
                <p:cNvSpPr/>
                <p:nvPr/>
              </p:nvSpPr>
              <p:spPr>
                <a:xfrm>
                  <a:off x="5557492" y="4948265"/>
                  <a:ext cx="136364" cy="151516"/>
                </a:xfrm>
                <a:custGeom>
                  <a:avLst/>
                  <a:gdLst>
                    <a:gd name="connsiteX0" fmla="*/ 143940 w 136364"/>
                    <a:gd name="connsiteY0" fmla="*/ 24243 h 151516"/>
                    <a:gd name="connsiteX1" fmla="*/ 122728 w 136364"/>
                    <a:gd name="connsiteY1" fmla="*/ 3030 h 151516"/>
                    <a:gd name="connsiteX2" fmla="*/ 72728 w 136364"/>
                    <a:gd name="connsiteY2" fmla="*/ 51515 h 151516"/>
                    <a:gd name="connsiteX3" fmla="*/ 21212 w 136364"/>
                    <a:gd name="connsiteY3" fmla="*/ 0 h 151516"/>
                    <a:gd name="connsiteX4" fmla="*/ 0 w 136364"/>
                    <a:gd name="connsiteY4" fmla="*/ 22727 h 151516"/>
                    <a:gd name="connsiteX5" fmla="*/ 57576 w 136364"/>
                    <a:gd name="connsiteY5" fmla="*/ 78788 h 151516"/>
                    <a:gd name="connsiteX6" fmla="*/ 57576 w 136364"/>
                    <a:gd name="connsiteY6" fmla="*/ 159092 h 151516"/>
                    <a:gd name="connsiteX7" fmla="*/ 87879 w 136364"/>
                    <a:gd name="connsiteY7" fmla="*/ 159092 h 151516"/>
                    <a:gd name="connsiteX8" fmla="*/ 87879 w 136364"/>
                    <a:gd name="connsiteY8" fmla="*/ 78788 h 15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51516">
                      <a:moveTo>
                        <a:pt x="143940" y="24243"/>
                      </a:moveTo>
                      <a:lnTo>
                        <a:pt x="122728" y="3030"/>
                      </a:lnTo>
                      <a:lnTo>
                        <a:pt x="72728" y="51515"/>
                      </a:lnTo>
                      <a:lnTo>
                        <a:pt x="21212" y="0"/>
                      </a:lnTo>
                      <a:lnTo>
                        <a:pt x="0" y="22727"/>
                      </a:lnTo>
                      <a:lnTo>
                        <a:pt x="57576" y="78788"/>
                      </a:lnTo>
                      <a:lnTo>
                        <a:pt x="57576" y="159092"/>
                      </a:lnTo>
                      <a:lnTo>
                        <a:pt x="87879" y="159092"/>
                      </a:lnTo>
                      <a:lnTo>
                        <a:pt x="87879" y="78788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57FC52D-8408-47F2-8451-B9509179CB5E}"/>
                    </a:ext>
                  </a:extLst>
                </p:cNvPr>
                <p:cNvSpPr/>
                <p:nvPr/>
              </p:nvSpPr>
              <p:spPr>
                <a:xfrm>
                  <a:off x="5704463" y="4824022"/>
                  <a:ext cx="136364" cy="363639"/>
                </a:xfrm>
                <a:custGeom>
                  <a:avLst/>
                  <a:gdLst>
                    <a:gd name="connsiteX0" fmla="*/ 143940 w 136364"/>
                    <a:gd name="connsiteY0" fmla="*/ 24243 h 363638"/>
                    <a:gd name="connsiteX1" fmla="*/ 122728 w 136364"/>
                    <a:gd name="connsiteY1" fmla="*/ 1515 h 363638"/>
                    <a:gd name="connsiteX2" fmla="*/ 72728 w 136364"/>
                    <a:gd name="connsiteY2" fmla="*/ 50000 h 363638"/>
                    <a:gd name="connsiteX3" fmla="*/ 21212 w 136364"/>
                    <a:gd name="connsiteY3" fmla="*/ 0 h 363638"/>
                    <a:gd name="connsiteX4" fmla="*/ 0 w 136364"/>
                    <a:gd name="connsiteY4" fmla="*/ 21212 h 363638"/>
                    <a:gd name="connsiteX5" fmla="*/ 57576 w 136364"/>
                    <a:gd name="connsiteY5" fmla="*/ 77273 h 363638"/>
                    <a:gd name="connsiteX6" fmla="*/ 57576 w 136364"/>
                    <a:gd name="connsiteY6" fmla="*/ 375760 h 363638"/>
                    <a:gd name="connsiteX7" fmla="*/ 87879 w 136364"/>
                    <a:gd name="connsiteY7" fmla="*/ 375760 h 363638"/>
                    <a:gd name="connsiteX8" fmla="*/ 87879 w 136364"/>
                    <a:gd name="connsiteY8" fmla="*/ 77273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363638">
                      <a:moveTo>
                        <a:pt x="143940" y="24243"/>
                      </a:moveTo>
                      <a:lnTo>
                        <a:pt x="122728" y="1515"/>
                      </a:lnTo>
                      <a:lnTo>
                        <a:pt x="72728" y="50000"/>
                      </a:lnTo>
                      <a:lnTo>
                        <a:pt x="21212" y="0"/>
                      </a:lnTo>
                      <a:lnTo>
                        <a:pt x="0" y="21212"/>
                      </a:lnTo>
                      <a:lnTo>
                        <a:pt x="57576" y="77273"/>
                      </a:lnTo>
                      <a:lnTo>
                        <a:pt x="57576" y="375760"/>
                      </a:lnTo>
                      <a:lnTo>
                        <a:pt x="87879" y="375760"/>
                      </a:lnTo>
                      <a:lnTo>
                        <a:pt x="87879" y="772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25E83B7-865C-45A7-9836-C816B116E66E}"/>
                    </a:ext>
                  </a:extLst>
                </p:cNvPr>
                <p:cNvSpPr/>
                <p:nvPr/>
              </p:nvSpPr>
              <p:spPr>
                <a:xfrm>
                  <a:off x="5862039" y="4949780"/>
                  <a:ext cx="136364" cy="136364"/>
                </a:xfrm>
                <a:custGeom>
                  <a:avLst/>
                  <a:gdLst>
                    <a:gd name="connsiteX0" fmla="*/ 142425 w 136364"/>
                    <a:gd name="connsiteY0" fmla="*/ 22727 h 136364"/>
                    <a:gd name="connsiteX1" fmla="*/ 121213 w 136364"/>
                    <a:gd name="connsiteY1" fmla="*/ 1515 h 136364"/>
                    <a:gd name="connsiteX2" fmla="*/ 71213 w 136364"/>
                    <a:gd name="connsiteY2" fmla="*/ 48485 h 136364"/>
                    <a:gd name="connsiteX3" fmla="*/ 21212 w 136364"/>
                    <a:gd name="connsiteY3" fmla="*/ 0 h 136364"/>
                    <a:gd name="connsiteX4" fmla="*/ 0 w 136364"/>
                    <a:gd name="connsiteY4" fmla="*/ 21212 h 136364"/>
                    <a:gd name="connsiteX5" fmla="*/ 56061 w 136364"/>
                    <a:gd name="connsiteY5" fmla="*/ 77273 h 136364"/>
                    <a:gd name="connsiteX6" fmla="*/ 56061 w 136364"/>
                    <a:gd name="connsiteY6" fmla="*/ 150001 h 136364"/>
                    <a:gd name="connsiteX7" fmla="*/ 86364 w 136364"/>
                    <a:gd name="connsiteY7" fmla="*/ 150001 h 136364"/>
                    <a:gd name="connsiteX8" fmla="*/ 86364 w 136364"/>
                    <a:gd name="connsiteY8" fmla="*/ 77273 h 136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36364">
                      <a:moveTo>
                        <a:pt x="142425" y="22727"/>
                      </a:moveTo>
                      <a:lnTo>
                        <a:pt x="121213" y="1515"/>
                      </a:lnTo>
                      <a:lnTo>
                        <a:pt x="71213" y="48485"/>
                      </a:lnTo>
                      <a:lnTo>
                        <a:pt x="21212" y="0"/>
                      </a:lnTo>
                      <a:lnTo>
                        <a:pt x="0" y="21212"/>
                      </a:lnTo>
                      <a:lnTo>
                        <a:pt x="56061" y="77273"/>
                      </a:lnTo>
                      <a:lnTo>
                        <a:pt x="56061" y="150001"/>
                      </a:lnTo>
                      <a:lnTo>
                        <a:pt x="86364" y="150001"/>
                      </a:lnTo>
                      <a:lnTo>
                        <a:pt x="86364" y="7727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D65E5A2-2155-497F-AD6D-8640428C5AE4}"/>
                    </a:ext>
                  </a:extLst>
                </p:cNvPr>
                <p:cNvSpPr/>
                <p:nvPr/>
              </p:nvSpPr>
              <p:spPr>
                <a:xfrm>
                  <a:off x="5561650" y="5004317"/>
                  <a:ext cx="196971" cy="363639"/>
                </a:xfrm>
                <a:custGeom>
                  <a:avLst/>
                  <a:gdLst>
                    <a:gd name="connsiteX0" fmla="*/ 62509 w 196970"/>
                    <a:gd name="connsiteY0" fmla="*/ 253041 h 363638"/>
                    <a:gd name="connsiteX1" fmla="*/ 185237 w 196970"/>
                    <a:gd name="connsiteY1" fmla="*/ 368193 h 363638"/>
                    <a:gd name="connsiteX2" fmla="*/ 164025 w 196970"/>
                    <a:gd name="connsiteY2" fmla="*/ 203041 h 363638"/>
                    <a:gd name="connsiteX3" fmla="*/ 387 w 196970"/>
                    <a:gd name="connsiteY3" fmla="*/ 9 h 363638"/>
                    <a:gd name="connsiteX4" fmla="*/ 62509 w 196970"/>
                    <a:gd name="connsiteY4" fmla="*/ 253041 h 363638"/>
                    <a:gd name="connsiteX5" fmla="*/ 62509 w 196970"/>
                    <a:gd name="connsiteY5" fmla="*/ 253041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970" h="363638">
                      <a:moveTo>
                        <a:pt x="62509" y="253041"/>
                      </a:moveTo>
                      <a:cubicBezTo>
                        <a:pt x="92812" y="313647"/>
                        <a:pt x="157964" y="380314"/>
                        <a:pt x="185237" y="368193"/>
                      </a:cubicBezTo>
                      <a:cubicBezTo>
                        <a:pt x="214025" y="353041"/>
                        <a:pt x="204934" y="280314"/>
                        <a:pt x="164025" y="203041"/>
                      </a:cubicBezTo>
                      <a:cubicBezTo>
                        <a:pt x="124630" y="125767"/>
                        <a:pt x="1902" y="9"/>
                        <a:pt x="387" y="9"/>
                      </a:cubicBezTo>
                      <a:cubicBezTo>
                        <a:pt x="-4158" y="-1506"/>
                        <a:pt x="32206" y="189404"/>
                        <a:pt x="62509" y="253041"/>
                      </a:cubicBezTo>
                      <a:lnTo>
                        <a:pt x="62509" y="253041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5F6E4D6C-C361-49D8-BD91-FB33537680A2}"/>
                    </a:ext>
                  </a:extLst>
                </p:cNvPr>
                <p:cNvSpPr/>
                <p:nvPr/>
              </p:nvSpPr>
              <p:spPr>
                <a:xfrm>
                  <a:off x="5794596" y="5004317"/>
                  <a:ext cx="196971" cy="363639"/>
                </a:xfrm>
                <a:custGeom>
                  <a:avLst/>
                  <a:gdLst>
                    <a:gd name="connsiteX0" fmla="*/ 138656 w 196970"/>
                    <a:gd name="connsiteY0" fmla="*/ 253041 h 363638"/>
                    <a:gd name="connsiteX1" fmla="*/ 200778 w 196970"/>
                    <a:gd name="connsiteY1" fmla="*/ 9 h 363638"/>
                    <a:gd name="connsiteX2" fmla="*/ 37140 w 196970"/>
                    <a:gd name="connsiteY2" fmla="*/ 203040 h 363638"/>
                    <a:gd name="connsiteX3" fmla="*/ 15928 w 196970"/>
                    <a:gd name="connsiteY3" fmla="*/ 368193 h 363638"/>
                    <a:gd name="connsiteX4" fmla="*/ 138656 w 196970"/>
                    <a:gd name="connsiteY4" fmla="*/ 253041 h 363638"/>
                    <a:gd name="connsiteX5" fmla="*/ 138656 w 196970"/>
                    <a:gd name="connsiteY5" fmla="*/ 253041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970" h="363638">
                      <a:moveTo>
                        <a:pt x="138656" y="253041"/>
                      </a:moveTo>
                      <a:cubicBezTo>
                        <a:pt x="170474" y="190919"/>
                        <a:pt x="205323" y="-1506"/>
                        <a:pt x="200778" y="9"/>
                      </a:cubicBezTo>
                      <a:cubicBezTo>
                        <a:pt x="199262" y="9"/>
                        <a:pt x="75019" y="125767"/>
                        <a:pt x="37140" y="203040"/>
                      </a:cubicBezTo>
                      <a:cubicBezTo>
                        <a:pt x="-739" y="280314"/>
                        <a:pt x="-12860" y="353041"/>
                        <a:pt x="15928" y="368193"/>
                      </a:cubicBezTo>
                      <a:cubicBezTo>
                        <a:pt x="43201" y="380314"/>
                        <a:pt x="108353" y="313647"/>
                        <a:pt x="138656" y="253041"/>
                      </a:cubicBezTo>
                      <a:lnTo>
                        <a:pt x="138656" y="253041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527A1C1-8D9E-4191-9887-015B6B6E55DA}"/>
                </a:ext>
              </a:extLst>
            </p:cNvPr>
            <p:cNvGrpSpPr/>
            <p:nvPr userDrawn="1"/>
          </p:nvGrpSpPr>
          <p:grpSpPr>
            <a:xfrm>
              <a:off x="9761437" y="2599672"/>
              <a:ext cx="617721" cy="617721"/>
              <a:chOff x="8801285" y="1342235"/>
              <a:chExt cx="998333" cy="99833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35C34D1-9675-4263-949A-DFB4F573F70C}"/>
                  </a:ext>
                </a:extLst>
              </p:cNvPr>
              <p:cNvSpPr/>
              <p:nvPr/>
            </p:nvSpPr>
            <p:spPr bwMode="auto">
              <a:xfrm>
                <a:off x="8801285" y="1342235"/>
                <a:ext cx="998333" cy="9983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EBC9D9B3-01AD-43AB-94AD-64B46D03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38084" y="1579034"/>
                <a:ext cx="524734" cy="524734"/>
              </a:xfrm>
              <a:prstGeom prst="rect">
                <a:avLst/>
              </a:prstGeom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A7C7366-A3FD-4608-835D-AC1D894CB95B}"/>
                  </a:ext>
                </a:extLst>
              </p:cNvPr>
              <p:cNvSpPr/>
              <p:nvPr/>
            </p:nvSpPr>
            <p:spPr bwMode="auto">
              <a:xfrm>
                <a:off x="8801285" y="1342235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69C6AF-B058-4529-B961-48410A6AF35C}"/>
                </a:ext>
              </a:extLst>
            </p:cNvPr>
            <p:cNvGrpSpPr/>
            <p:nvPr userDrawn="1"/>
          </p:nvGrpSpPr>
          <p:grpSpPr>
            <a:xfrm>
              <a:off x="11354559" y="2722745"/>
              <a:ext cx="617721" cy="617721"/>
              <a:chOff x="10242889" y="1962381"/>
              <a:chExt cx="998333" cy="998333"/>
            </a:xfrm>
          </p:grpSpPr>
          <p:grpSp>
            <p:nvGrpSpPr>
              <p:cNvPr id="69" name="Graphic 56">
                <a:extLst>
                  <a:ext uri="{FF2B5EF4-FFF2-40B4-BE49-F238E27FC236}">
                    <a16:creationId xmlns:a16="http://schemas.microsoft.com/office/drawing/2014/main" id="{FDF273CC-CCBE-458A-8DA8-5FD416BD59C0}"/>
                  </a:ext>
                </a:extLst>
              </p:cNvPr>
              <p:cNvGrpSpPr/>
              <p:nvPr/>
            </p:nvGrpSpPr>
            <p:grpSpPr>
              <a:xfrm>
                <a:off x="10395534" y="2262641"/>
                <a:ext cx="693042" cy="397812"/>
                <a:chOff x="9027932" y="2355248"/>
                <a:chExt cx="791527" cy="454343"/>
              </a:xfrm>
              <a:solidFill>
                <a:srgbClr val="50E6FF"/>
              </a:solidFill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D8DCE67-6FA1-4C9E-A1AA-A923BC34F74F}"/>
                    </a:ext>
                  </a:extLst>
                </p:cNvPr>
                <p:cNvSpPr/>
                <p:nvPr/>
              </p:nvSpPr>
              <p:spPr>
                <a:xfrm>
                  <a:off x="9027932" y="2355248"/>
                  <a:ext cx="581025" cy="400050"/>
                </a:xfrm>
                <a:custGeom>
                  <a:avLst/>
                  <a:gdLst>
                    <a:gd name="connsiteX0" fmla="*/ 0 w 581025"/>
                    <a:gd name="connsiteY0" fmla="*/ 0 h 400050"/>
                    <a:gd name="connsiteX1" fmla="*/ 0 w 581025"/>
                    <a:gd name="connsiteY1" fmla="*/ 406718 h 400050"/>
                    <a:gd name="connsiteX2" fmla="*/ 46673 w 581025"/>
                    <a:gd name="connsiteY2" fmla="*/ 406718 h 400050"/>
                    <a:gd name="connsiteX3" fmla="*/ 116205 w 581025"/>
                    <a:gd name="connsiteY3" fmla="*/ 341948 h 400050"/>
                    <a:gd name="connsiteX4" fmla="*/ 185738 w 581025"/>
                    <a:gd name="connsiteY4" fmla="*/ 406718 h 400050"/>
                    <a:gd name="connsiteX5" fmla="*/ 581025 w 581025"/>
                    <a:gd name="connsiteY5" fmla="*/ 406718 h 400050"/>
                    <a:gd name="connsiteX6" fmla="*/ 581025 w 581025"/>
                    <a:gd name="connsiteY6" fmla="*/ 0 h 400050"/>
                    <a:gd name="connsiteX7" fmla="*/ 0 w 581025"/>
                    <a:gd name="connsiteY7" fmla="*/ 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1025" h="400050">
                      <a:moveTo>
                        <a:pt x="0" y="0"/>
                      </a:moveTo>
                      <a:lnTo>
                        <a:pt x="0" y="406718"/>
                      </a:lnTo>
                      <a:lnTo>
                        <a:pt x="46673" y="406718"/>
                      </a:lnTo>
                      <a:cubicBezTo>
                        <a:pt x="49530" y="370523"/>
                        <a:pt x="79058" y="341948"/>
                        <a:pt x="116205" y="341948"/>
                      </a:cubicBezTo>
                      <a:cubicBezTo>
                        <a:pt x="153353" y="341948"/>
                        <a:pt x="182880" y="370523"/>
                        <a:pt x="185738" y="406718"/>
                      </a:cubicBezTo>
                      <a:lnTo>
                        <a:pt x="581025" y="406718"/>
                      </a:lnTo>
                      <a:lnTo>
                        <a:pt x="5810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9DE9201-4259-446E-8F27-11EB53FE5367}"/>
                    </a:ext>
                  </a:extLst>
                </p:cNvPr>
                <p:cNvSpPr/>
                <p:nvPr/>
              </p:nvSpPr>
              <p:spPr>
                <a:xfrm>
                  <a:off x="9093655" y="2714341"/>
                  <a:ext cx="95250" cy="95250"/>
                </a:xfrm>
                <a:custGeom>
                  <a:avLst/>
                  <a:gdLst>
                    <a:gd name="connsiteX0" fmla="*/ 100965 w 95250"/>
                    <a:gd name="connsiteY0" fmla="*/ 50483 h 95250"/>
                    <a:gd name="connsiteX1" fmla="*/ 50483 w 95250"/>
                    <a:gd name="connsiteY1" fmla="*/ 100965 h 95250"/>
                    <a:gd name="connsiteX2" fmla="*/ 0 w 95250"/>
                    <a:gd name="connsiteY2" fmla="*/ 50483 h 95250"/>
                    <a:gd name="connsiteX3" fmla="*/ 50483 w 95250"/>
                    <a:gd name="connsiteY3" fmla="*/ 0 h 95250"/>
                    <a:gd name="connsiteX4" fmla="*/ 100965 w 95250"/>
                    <a:gd name="connsiteY4" fmla="*/ 5048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100965" y="50483"/>
                      </a:moveTo>
                      <a:cubicBezTo>
                        <a:pt x="100965" y="78363"/>
                        <a:pt x="78363" y="100965"/>
                        <a:pt x="50483" y="100965"/>
                      </a:cubicBezTo>
                      <a:cubicBezTo>
                        <a:pt x="22602" y="100965"/>
                        <a:pt x="0" y="78363"/>
                        <a:pt x="0" y="50483"/>
                      </a:cubicBezTo>
                      <a:cubicBezTo>
                        <a:pt x="0" y="22602"/>
                        <a:pt x="22602" y="0"/>
                        <a:pt x="50483" y="0"/>
                      </a:cubicBezTo>
                      <a:cubicBezTo>
                        <a:pt x="78363" y="0"/>
                        <a:pt x="100965" y="22602"/>
                        <a:pt x="100965" y="50483"/>
                      </a:cubicBez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grpSp>
              <p:nvGrpSpPr>
                <p:cNvPr id="73" name="Graphic 56">
                  <a:extLst>
                    <a:ext uri="{FF2B5EF4-FFF2-40B4-BE49-F238E27FC236}">
                      <a16:creationId xmlns:a16="http://schemas.microsoft.com/office/drawing/2014/main" id="{8D9D1A9E-E48B-4BE3-BCB2-383479EC7977}"/>
                    </a:ext>
                  </a:extLst>
                </p:cNvPr>
                <p:cNvGrpSpPr/>
                <p:nvPr/>
              </p:nvGrpSpPr>
              <p:grpSpPr>
                <a:xfrm>
                  <a:off x="9609909" y="2431448"/>
                  <a:ext cx="209550" cy="329565"/>
                  <a:chOff x="9609909" y="2431448"/>
                  <a:chExt cx="209550" cy="329565"/>
                </a:xfrm>
                <a:solidFill>
                  <a:srgbClr val="50E6FF"/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F29207DF-2257-433E-BD6E-FB489286D3ED}"/>
                      </a:ext>
                    </a:extLst>
                  </p:cNvPr>
                  <p:cNvSpPr/>
                  <p:nvPr/>
                </p:nvSpPr>
                <p:spPr>
                  <a:xfrm>
                    <a:off x="9665155" y="2713388"/>
                    <a:ext cx="95250" cy="47625"/>
                  </a:xfrm>
                  <a:custGeom>
                    <a:avLst/>
                    <a:gdLst>
                      <a:gd name="connsiteX0" fmla="*/ 50482 w 95250"/>
                      <a:gd name="connsiteY0" fmla="*/ 0 h 47625"/>
                      <a:gd name="connsiteX1" fmla="*/ 0 w 95250"/>
                      <a:gd name="connsiteY1" fmla="*/ 47625 h 47625"/>
                      <a:gd name="connsiteX2" fmla="*/ 100965 w 95250"/>
                      <a:gd name="connsiteY2" fmla="*/ 47625 h 47625"/>
                      <a:gd name="connsiteX3" fmla="*/ 50482 w 95250"/>
                      <a:gd name="connsiteY3" fmla="*/ 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0" h="47625">
                        <a:moveTo>
                          <a:pt x="50482" y="0"/>
                        </a:moveTo>
                        <a:cubicBezTo>
                          <a:pt x="23813" y="0"/>
                          <a:pt x="1905" y="20955"/>
                          <a:pt x="0" y="47625"/>
                        </a:cubicBezTo>
                        <a:lnTo>
                          <a:pt x="100965" y="47625"/>
                        </a:lnTo>
                        <a:cubicBezTo>
                          <a:pt x="99060" y="20955"/>
                          <a:pt x="77152" y="0"/>
                          <a:pt x="50482" y="0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D2A5DA21-F661-4CBB-9413-79AE7C3E68DA}"/>
                      </a:ext>
                    </a:extLst>
                  </p:cNvPr>
                  <p:cNvSpPr/>
                  <p:nvPr/>
                </p:nvSpPr>
                <p:spPr>
                  <a:xfrm>
                    <a:off x="9609909" y="2431448"/>
                    <a:ext cx="209550" cy="323850"/>
                  </a:xfrm>
                  <a:custGeom>
                    <a:avLst/>
                    <a:gdLst>
                      <a:gd name="connsiteX0" fmla="*/ 213360 w 209550"/>
                      <a:gd name="connsiteY0" fmla="*/ 172403 h 323850"/>
                      <a:gd name="connsiteX1" fmla="*/ 40958 w 209550"/>
                      <a:gd name="connsiteY1" fmla="*/ 0 h 323850"/>
                      <a:gd name="connsiteX2" fmla="*/ 0 w 209550"/>
                      <a:gd name="connsiteY2" fmla="*/ 0 h 323850"/>
                      <a:gd name="connsiteX3" fmla="*/ 0 w 209550"/>
                      <a:gd name="connsiteY3" fmla="*/ 330518 h 323850"/>
                      <a:gd name="connsiteX4" fmla="*/ 35243 w 209550"/>
                      <a:gd name="connsiteY4" fmla="*/ 330518 h 323850"/>
                      <a:gd name="connsiteX5" fmla="*/ 104775 w 209550"/>
                      <a:gd name="connsiteY5" fmla="*/ 263843 h 323850"/>
                      <a:gd name="connsiteX6" fmla="*/ 174308 w 209550"/>
                      <a:gd name="connsiteY6" fmla="*/ 330518 h 323850"/>
                      <a:gd name="connsiteX7" fmla="*/ 212408 w 209550"/>
                      <a:gd name="connsiteY7" fmla="*/ 330518 h 323850"/>
                      <a:gd name="connsiteX8" fmla="*/ 212408 w 209550"/>
                      <a:gd name="connsiteY8" fmla="*/ 172403 h 323850"/>
                      <a:gd name="connsiteX9" fmla="*/ 159068 w 209550"/>
                      <a:gd name="connsiteY9" fmla="*/ 136208 h 323850"/>
                      <a:gd name="connsiteX10" fmla="*/ 71438 w 209550"/>
                      <a:gd name="connsiteY10" fmla="*/ 136208 h 323850"/>
                      <a:gd name="connsiteX11" fmla="*/ 71438 w 209550"/>
                      <a:gd name="connsiteY11" fmla="*/ 45720 h 323850"/>
                      <a:gd name="connsiteX12" fmla="*/ 159068 w 209550"/>
                      <a:gd name="connsiteY12" fmla="*/ 133350 h 323850"/>
                      <a:gd name="connsiteX13" fmla="*/ 159068 w 209550"/>
                      <a:gd name="connsiteY13" fmla="*/ 136208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9550" h="323850">
                        <a:moveTo>
                          <a:pt x="213360" y="172403"/>
                        </a:moveTo>
                        <a:cubicBezTo>
                          <a:pt x="213360" y="77152"/>
                          <a:pt x="136208" y="0"/>
                          <a:pt x="40958" y="0"/>
                        </a:cubicBezTo>
                        <a:lnTo>
                          <a:pt x="0" y="0"/>
                        </a:lnTo>
                        <a:lnTo>
                          <a:pt x="0" y="330518"/>
                        </a:lnTo>
                        <a:lnTo>
                          <a:pt x="35243" y="330518"/>
                        </a:lnTo>
                        <a:cubicBezTo>
                          <a:pt x="37148" y="293370"/>
                          <a:pt x="67627" y="263843"/>
                          <a:pt x="104775" y="263843"/>
                        </a:cubicBezTo>
                        <a:cubicBezTo>
                          <a:pt x="141923" y="263843"/>
                          <a:pt x="172402" y="293370"/>
                          <a:pt x="174308" y="330518"/>
                        </a:cubicBezTo>
                        <a:lnTo>
                          <a:pt x="212408" y="330518"/>
                        </a:lnTo>
                        <a:lnTo>
                          <a:pt x="212408" y="172403"/>
                        </a:lnTo>
                        <a:close/>
                        <a:moveTo>
                          <a:pt x="159068" y="136208"/>
                        </a:moveTo>
                        <a:lnTo>
                          <a:pt x="71438" y="136208"/>
                        </a:lnTo>
                        <a:lnTo>
                          <a:pt x="71438" y="45720"/>
                        </a:lnTo>
                        <a:cubicBezTo>
                          <a:pt x="120015" y="45720"/>
                          <a:pt x="159068" y="84773"/>
                          <a:pt x="159068" y="133350"/>
                        </a:cubicBezTo>
                        <a:lnTo>
                          <a:pt x="159068" y="13620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AB8517A-585D-4569-8211-F1BDCB576CFC}"/>
                    </a:ext>
                  </a:extLst>
                </p:cNvPr>
                <p:cNvSpPr/>
                <p:nvPr/>
              </p:nvSpPr>
              <p:spPr>
                <a:xfrm>
                  <a:off x="9665155" y="2714341"/>
                  <a:ext cx="95250" cy="95250"/>
                </a:xfrm>
                <a:custGeom>
                  <a:avLst/>
                  <a:gdLst>
                    <a:gd name="connsiteX0" fmla="*/ 100965 w 95250"/>
                    <a:gd name="connsiteY0" fmla="*/ 50483 h 95250"/>
                    <a:gd name="connsiteX1" fmla="*/ 50482 w 95250"/>
                    <a:gd name="connsiteY1" fmla="*/ 100965 h 95250"/>
                    <a:gd name="connsiteX2" fmla="*/ 0 w 95250"/>
                    <a:gd name="connsiteY2" fmla="*/ 50483 h 95250"/>
                    <a:gd name="connsiteX3" fmla="*/ 50482 w 95250"/>
                    <a:gd name="connsiteY3" fmla="*/ 0 h 95250"/>
                    <a:gd name="connsiteX4" fmla="*/ 100965 w 95250"/>
                    <a:gd name="connsiteY4" fmla="*/ 5048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100965" y="50483"/>
                      </a:moveTo>
                      <a:cubicBezTo>
                        <a:pt x="100965" y="78363"/>
                        <a:pt x="78363" y="100965"/>
                        <a:pt x="50482" y="100965"/>
                      </a:cubicBezTo>
                      <a:cubicBezTo>
                        <a:pt x="22602" y="100965"/>
                        <a:pt x="0" y="78363"/>
                        <a:pt x="0" y="50483"/>
                      </a:cubicBezTo>
                      <a:cubicBezTo>
                        <a:pt x="0" y="22602"/>
                        <a:pt x="22602" y="0"/>
                        <a:pt x="50482" y="0"/>
                      </a:cubicBezTo>
                      <a:cubicBezTo>
                        <a:pt x="78363" y="0"/>
                        <a:pt x="100965" y="22602"/>
                        <a:pt x="100965" y="50483"/>
                      </a:cubicBez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0BB1CA-A547-4E2C-B30F-53FCFD85539F}"/>
                  </a:ext>
                </a:extLst>
              </p:cNvPr>
              <p:cNvSpPr/>
              <p:nvPr/>
            </p:nvSpPr>
            <p:spPr bwMode="auto">
              <a:xfrm>
                <a:off x="10242889" y="1962381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FCEE73C-5A1C-46FC-ABD3-027CB985AE2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53374" y="6126963"/>
              <a:ext cx="342281" cy="73234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663559"/>
            <a:ext cx="8235839" cy="1661993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10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8212261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70">
                <a:solidFill>
                  <a:schemeClr val="bg1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999287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24DD7F1B-210C-4D37-9455-A1160068D47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3372740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FF5C95F-CF79-4DEE-840D-264D1089A51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55218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2DE23-61E5-46D7-9AAE-A823F0008CC5}"/>
              </a:ext>
            </a:extLst>
          </p:cNvPr>
          <p:cNvCxnSpPr>
            <a:cxnSpLocks/>
          </p:cNvCxnSpPr>
          <p:nvPr/>
        </p:nvCxnSpPr>
        <p:spPr>
          <a:xfrm flipV="1">
            <a:off x="10288695" y="2231281"/>
            <a:ext cx="1903306" cy="45885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5B6D2-5238-48CB-9AA8-8E4B34769616}"/>
              </a:ext>
            </a:extLst>
          </p:cNvPr>
          <p:cNvCxnSpPr>
            <a:cxnSpLocks/>
          </p:cNvCxnSpPr>
          <p:nvPr/>
        </p:nvCxnSpPr>
        <p:spPr>
          <a:xfrm>
            <a:off x="8520635" y="6126963"/>
            <a:ext cx="354423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E10CF-1170-40B1-80C2-3F6417526AB8}"/>
              </a:ext>
            </a:extLst>
          </p:cNvPr>
          <p:cNvCxnSpPr>
            <a:cxnSpLocks/>
          </p:cNvCxnSpPr>
          <p:nvPr/>
        </p:nvCxnSpPr>
        <p:spPr>
          <a:xfrm flipH="1">
            <a:off x="8755888" y="5350562"/>
            <a:ext cx="1042797" cy="37600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82BF0-22AF-4882-B558-8AC84991C91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637131" y="4689956"/>
            <a:ext cx="399540" cy="56159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1DE96-BD01-423A-9BC8-FA6043D2F9B3}"/>
              </a:ext>
            </a:extLst>
          </p:cNvPr>
          <p:cNvCxnSpPr>
            <a:cxnSpLocks/>
          </p:cNvCxnSpPr>
          <p:nvPr/>
        </p:nvCxnSpPr>
        <p:spPr>
          <a:xfrm flipV="1">
            <a:off x="9418733" y="3126929"/>
            <a:ext cx="433166" cy="103576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7533C5-4B60-49F6-9F18-B237643A4915}"/>
              </a:ext>
            </a:extLst>
          </p:cNvPr>
          <p:cNvCxnSpPr>
            <a:cxnSpLocks/>
          </p:cNvCxnSpPr>
          <p:nvPr/>
        </p:nvCxnSpPr>
        <p:spPr>
          <a:xfrm flipV="1">
            <a:off x="8656153" y="4643118"/>
            <a:ext cx="542019" cy="88890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7D632-699E-4947-98D6-8E69EF772520}"/>
              </a:ext>
            </a:extLst>
          </p:cNvPr>
          <p:cNvCxnSpPr>
            <a:cxnSpLocks/>
          </p:cNvCxnSpPr>
          <p:nvPr/>
        </p:nvCxnSpPr>
        <p:spPr>
          <a:xfrm flipH="1">
            <a:off x="9390693" y="5568960"/>
            <a:ext cx="498455" cy="129035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25810-D6C7-49FD-970D-48A426F23B80}"/>
              </a:ext>
            </a:extLst>
          </p:cNvPr>
          <p:cNvCxnSpPr>
            <a:cxnSpLocks/>
          </p:cNvCxnSpPr>
          <p:nvPr/>
        </p:nvCxnSpPr>
        <p:spPr>
          <a:xfrm>
            <a:off x="10325944" y="5568960"/>
            <a:ext cx="874303" cy="48978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347AD5-ECD2-4C4F-B949-D9A76E81AA98}"/>
              </a:ext>
            </a:extLst>
          </p:cNvPr>
          <p:cNvCxnSpPr>
            <a:cxnSpLocks/>
          </p:cNvCxnSpPr>
          <p:nvPr/>
        </p:nvCxnSpPr>
        <p:spPr>
          <a:xfrm>
            <a:off x="11351770" y="4855649"/>
            <a:ext cx="66874" cy="11126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84D3B-CA47-4A8B-8572-09E30370BA17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10255070" y="4765187"/>
            <a:ext cx="878303" cy="5768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BCE2E2-E7F8-4DF9-BC37-FA221CA604B2}"/>
              </a:ext>
            </a:extLst>
          </p:cNvPr>
          <p:cNvCxnSpPr>
            <a:cxnSpLocks/>
          </p:cNvCxnSpPr>
          <p:nvPr/>
        </p:nvCxnSpPr>
        <p:spPr>
          <a:xfrm>
            <a:off x="9727594" y="4471559"/>
            <a:ext cx="1315315" cy="7523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01AD40-3582-4E09-B948-FE31362E294E}"/>
              </a:ext>
            </a:extLst>
          </p:cNvPr>
          <p:cNvCxnSpPr>
            <a:cxnSpLocks/>
          </p:cNvCxnSpPr>
          <p:nvPr/>
        </p:nvCxnSpPr>
        <p:spPr>
          <a:xfrm>
            <a:off x="10288695" y="3126930"/>
            <a:ext cx="844676" cy="12014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BA5B1-A6C3-4877-9699-FA5D60124D5F}"/>
              </a:ext>
            </a:extLst>
          </p:cNvPr>
          <p:cNvCxnSpPr>
            <a:cxnSpLocks/>
          </p:cNvCxnSpPr>
          <p:nvPr/>
        </p:nvCxnSpPr>
        <p:spPr>
          <a:xfrm>
            <a:off x="10379158" y="2908532"/>
            <a:ext cx="975401" cy="12307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3B77E9-8E79-4C83-926C-0F5E1C988945}"/>
              </a:ext>
            </a:extLst>
          </p:cNvPr>
          <p:cNvCxnSpPr>
            <a:cxnSpLocks/>
          </p:cNvCxnSpPr>
          <p:nvPr/>
        </p:nvCxnSpPr>
        <p:spPr>
          <a:xfrm flipH="1">
            <a:off x="11570168" y="3340467"/>
            <a:ext cx="93252" cy="9879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30554-C457-4A0E-BF6F-4DCEA5C7BC4F}"/>
              </a:ext>
            </a:extLst>
          </p:cNvPr>
          <p:cNvCxnSpPr>
            <a:cxnSpLocks/>
          </p:cNvCxnSpPr>
          <p:nvPr/>
        </p:nvCxnSpPr>
        <p:spPr>
          <a:xfrm flipV="1">
            <a:off x="11637042" y="5263624"/>
            <a:ext cx="558708" cy="7951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1104E1-ACF1-4714-A69A-3F09D27112EE}"/>
              </a:ext>
            </a:extLst>
          </p:cNvPr>
          <p:cNvCxnSpPr>
            <a:cxnSpLocks/>
          </p:cNvCxnSpPr>
          <p:nvPr/>
        </p:nvCxnSpPr>
        <p:spPr>
          <a:xfrm>
            <a:off x="11570168" y="4765186"/>
            <a:ext cx="643441" cy="102569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9CA50A-47AD-4DF2-9FC6-91922117A178}"/>
              </a:ext>
            </a:extLst>
          </p:cNvPr>
          <p:cNvCxnSpPr>
            <a:cxnSpLocks/>
          </p:cNvCxnSpPr>
          <p:nvPr/>
        </p:nvCxnSpPr>
        <p:spPr>
          <a:xfrm>
            <a:off x="11637042" y="6495541"/>
            <a:ext cx="558708" cy="30907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E51FD4-E5A4-4666-B730-C523594E12F7}"/>
              </a:ext>
            </a:extLst>
          </p:cNvPr>
          <p:cNvCxnSpPr>
            <a:cxnSpLocks/>
          </p:cNvCxnSpPr>
          <p:nvPr/>
        </p:nvCxnSpPr>
        <p:spPr>
          <a:xfrm>
            <a:off x="10070298" y="3217393"/>
            <a:ext cx="1149450" cy="275089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E74121-F8FC-4D13-B3FB-3DEECB5B9993}"/>
              </a:ext>
            </a:extLst>
          </p:cNvPr>
          <p:cNvCxnSpPr>
            <a:cxnSpLocks/>
          </p:cNvCxnSpPr>
          <p:nvPr/>
        </p:nvCxnSpPr>
        <p:spPr>
          <a:xfrm flipH="1">
            <a:off x="9637131" y="3250004"/>
            <a:ext cx="1807891" cy="100315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B3EA28-E85D-4659-B0EE-04AC73FE12E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1663420" y="1837180"/>
            <a:ext cx="550189" cy="88556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5B61E6-5A7C-4570-88BD-A81EEFBE581C}"/>
              </a:ext>
            </a:extLst>
          </p:cNvPr>
          <p:cNvCxnSpPr>
            <a:cxnSpLocks/>
          </p:cNvCxnSpPr>
          <p:nvPr/>
        </p:nvCxnSpPr>
        <p:spPr>
          <a:xfrm flipH="1" flipV="1">
            <a:off x="11972281" y="3031606"/>
            <a:ext cx="241328" cy="59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13FE80-F848-4EFC-A3B5-4E6D8D72B5FC}"/>
              </a:ext>
            </a:extLst>
          </p:cNvPr>
          <p:cNvCxnSpPr>
            <a:cxnSpLocks/>
          </p:cNvCxnSpPr>
          <p:nvPr/>
        </p:nvCxnSpPr>
        <p:spPr>
          <a:xfrm flipH="1" flipV="1">
            <a:off x="8739033" y="6036500"/>
            <a:ext cx="1770998" cy="8313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B1C011-9A7A-4C3C-8840-D961E5C09055}"/>
              </a:ext>
            </a:extLst>
          </p:cNvPr>
          <p:cNvCxnSpPr>
            <a:cxnSpLocks/>
          </p:cNvCxnSpPr>
          <p:nvPr/>
        </p:nvCxnSpPr>
        <p:spPr>
          <a:xfrm>
            <a:off x="10325944" y="3031606"/>
            <a:ext cx="1887665" cy="1131092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B12A5-C8D2-42AA-9659-30E316ACB8A5}"/>
              </a:ext>
            </a:extLst>
          </p:cNvPr>
          <p:cNvCxnSpPr>
            <a:cxnSpLocks/>
          </p:cNvCxnSpPr>
          <p:nvPr/>
        </p:nvCxnSpPr>
        <p:spPr>
          <a:xfrm>
            <a:off x="10107546" y="5659423"/>
            <a:ext cx="843838" cy="120843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9CC81-C36A-4D30-AC1B-B269839479D9}"/>
              </a:ext>
            </a:extLst>
          </p:cNvPr>
          <p:cNvCxnSpPr>
            <a:cxnSpLocks/>
          </p:cNvCxnSpPr>
          <p:nvPr/>
        </p:nvCxnSpPr>
        <p:spPr>
          <a:xfrm>
            <a:off x="11881817" y="3250004"/>
            <a:ext cx="313933" cy="143995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58B265-7484-40DA-B9A1-228C6B5A4524}"/>
              </a:ext>
            </a:extLst>
          </p:cNvPr>
          <p:cNvCxnSpPr>
            <a:cxnSpLocks/>
          </p:cNvCxnSpPr>
          <p:nvPr/>
        </p:nvCxnSpPr>
        <p:spPr>
          <a:xfrm flipH="1">
            <a:off x="11602525" y="3921757"/>
            <a:ext cx="611084" cy="50221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1C636B-59A2-4B43-B6AF-8C23BFB0C5B1}"/>
              </a:ext>
            </a:extLst>
          </p:cNvPr>
          <p:cNvGrpSpPr/>
          <p:nvPr/>
        </p:nvGrpSpPr>
        <p:grpSpPr>
          <a:xfrm>
            <a:off x="11109783" y="5968283"/>
            <a:ext cx="617721" cy="617721"/>
            <a:chOff x="9540225" y="4668855"/>
            <a:chExt cx="998333" cy="9983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103804E-6E55-4D23-9AA6-867ED749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2211" y="4898349"/>
              <a:ext cx="594360" cy="539344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207FDB-EE4C-4518-B6F9-3DA04E0599B8}"/>
                </a:ext>
              </a:extLst>
            </p:cNvPr>
            <p:cNvSpPr/>
            <p:nvPr/>
          </p:nvSpPr>
          <p:spPr bwMode="auto">
            <a:xfrm>
              <a:off x="9540225" y="466885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454072-2BF6-46C1-9F72-0FBA0BFB9A6A}"/>
              </a:ext>
            </a:extLst>
          </p:cNvPr>
          <p:cNvGrpSpPr/>
          <p:nvPr/>
        </p:nvGrpSpPr>
        <p:grpSpPr>
          <a:xfrm>
            <a:off x="9727811" y="5251547"/>
            <a:ext cx="617721" cy="617721"/>
            <a:chOff x="7390335" y="1984853"/>
            <a:chExt cx="998333" cy="99833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E756A23-1051-458E-932D-AE27C1D1D3FE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9" name="Graphic 149">
              <a:extLst>
                <a:ext uri="{FF2B5EF4-FFF2-40B4-BE49-F238E27FC236}">
                  <a16:creationId xmlns:a16="http://schemas.microsoft.com/office/drawing/2014/main" id="{36899AA7-315C-4DF2-934A-168014BC3135}"/>
                </a:ext>
              </a:extLst>
            </p:cNvPr>
            <p:cNvGrpSpPr/>
            <p:nvPr/>
          </p:nvGrpSpPr>
          <p:grpSpPr>
            <a:xfrm>
              <a:off x="7734406" y="2192439"/>
              <a:ext cx="310191" cy="583160"/>
              <a:chOff x="5794153" y="2355249"/>
              <a:chExt cx="310191" cy="58316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D513D2-82C5-446A-903C-8331B952336F}"/>
                  </a:ext>
                </a:extLst>
              </p:cNvPr>
              <p:cNvSpPr/>
              <p:nvPr/>
            </p:nvSpPr>
            <p:spPr>
              <a:xfrm>
                <a:off x="5794153" y="2355249"/>
                <a:ext cx="310191" cy="297784"/>
              </a:xfrm>
              <a:custGeom>
                <a:avLst/>
                <a:gdLst>
                  <a:gd name="connsiteX0" fmla="*/ 312673 w 310191"/>
                  <a:gd name="connsiteY0" fmla="*/ 0 h 297783"/>
                  <a:gd name="connsiteX1" fmla="*/ 89335 w 310191"/>
                  <a:gd name="connsiteY1" fmla="*/ 0 h 297783"/>
                  <a:gd name="connsiteX2" fmla="*/ 0 w 310191"/>
                  <a:gd name="connsiteY2" fmla="*/ 303988 h 297783"/>
                  <a:gd name="connsiteX3" fmla="*/ 114150 w 310191"/>
                  <a:gd name="connsiteY3" fmla="*/ 303988 h 29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91" h="297783">
                    <a:moveTo>
                      <a:pt x="312673" y="0"/>
                    </a:moveTo>
                    <a:lnTo>
                      <a:pt x="89335" y="0"/>
                    </a:lnTo>
                    <a:lnTo>
                      <a:pt x="0" y="303988"/>
                    </a:lnTo>
                    <a:lnTo>
                      <a:pt x="114150" y="303988"/>
                    </a:lnTo>
                    <a:close/>
                  </a:path>
                </a:pathLst>
              </a:custGeom>
              <a:solidFill>
                <a:srgbClr val="0078D3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FCB7E98-EB50-4622-A3C9-5DF7167C3DCC}"/>
                  </a:ext>
                </a:extLst>
              </p:cNvPr>
              <p:cNvSpPr/>
              <p:nvPr/>
            </p:nvSpPr>
            <p:spPr>
              <a:xfrm>
                <a:off x="5825172" y="2625736"/>
                <a:ext cx="235745" cy="310191"/>
              </a:xfrm>
              <a:custGeom>
                <a:avLst/>
                <a:gdLst>
                  <a:gd name="connsiteX0" fmla="*/ 84372 w 235745"/>
                  <a:gd name="connsiteY0" fmla="*/ 32260 h 310191"/>
                  <a:gd name="connsiteX1" fmla="*/ 0 w 235745"/>
                  <a:gd name="connsiteY1" fmla="*/ 313914 h 310191"/>
                  <a:gd name="connsiteX2" fmla="*/ 241949 w 235745"/>
                  <a:gd name="connsiteY2" fmla="*/ 0 h 310191"/>
                  <a:gd name="connsiteX3" fmla="*/ 104224 w 235745"/>
                  <a:gd name="connsiteY3" fmla="*/ 0 h 3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45" h="310191">
                    <a:moveTo>
                      <a:pt x="84372" y="32260"/>
                    </a:moveTo>
                    <a:lnTo>
                      <a:pt x="0" y="313914"/>
                    </a:lnTo>
                    <a:lnTo>
                      <a:pt x="241949" y="0"/>
                    </a:lnTo>
                    <a:lnTo>
                      <a:pt x="104224" y="0"/>
                    </a:lnTo>
                    <a:close/>
                  </a:path>
                </a:pathLst>
              </a:custGeom>
              <a:solidFill>
                <a:srgbClr val="50E6FF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D7D25E-C82B-42BC-B5E1-90BF9EE99E1D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F17B4F-29E7-48BA-BDD2-C30EFF9604A1}"/>
              </a:ext>
            </a:extLst>
          </p:cNvPr>
          <p:cNvGrpSpPr/>
          <p:nvPr/>
        </p:nvGrpSpPr>
        <p:grpSpPr>
          <a:xfrm>
            <a:off x="8211775" y="5509243"/>
            <a:ext cx="617721" cy="617721"/>
            <a:chOff x="6974942" y="3473512"/>
            <a:chExt cx="998333" cy="998333"/>
          </a:xfrm>
        </p:grpSpPr>
        <p:grpSp>
          <p:nvGrpSpPr>
            <p:cNvPr id="44" name="Graphic 145">
              <a:extLst>
                <a:ext uri="{FF2B5EF4-FFF2-40B4-BE49-F238E27FC236}">
                  <a16:creationId xmlns:a16="http://schemas.microsoft.com/office/drawing/2014/main" id="{0FC8CF4F-B1E6-4B2A-9237-8ADC267002F4}"/>
                </a:ext>
              </a:extLst>
            </p:cNvPr>
            <p:cNvGrpSpPr/>
            <p:nvPr/>
          </p:nvGrpSpPr>
          <p:grpSpPr>
            <a:xfrm>
              <a:off x="7194786" y="3693356"/>
              <a:ext cx="558644" cy="558644"/>
              <a:chOff x="10963469" y="3543859"/>
              <a:chExt cx="558644" cy="558644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398691-C661-477C-8208-6FC06F14A815}"/>
                  </a:ext>
                </a:extLst>
              </p:cNvPr>
              <p:cNvSpPr/>
              <p:nvPr/>
            </p:nvSpPr>
            <p:spPr>
              <a:xfrm>
                <a:off x="10963469" y="3543859"/>
                <a:ext cx="516482" cy="527023"/>
              </a:xfrm>
              <a:custGeom>
                <a:avLst/>
                <a:gdLst>
                  <a:gd name="connsiteX0" fmla="*/ 452185 w 516482"/>
                  <a:gd name="connsiteY0" fmla="*/ 269836 h 527022"/>
                  <a:gd name="connsiteX1" fmla="*/ 452185 w 516482"/>
                  <a:gd name="connsiteY1" fmla="*/ 264565 h 527022"/>
                  <a:gd name="connsiteX2" fmla="*/ 452185 w 516482"/>
                  <a:gd name="connsiteY2" fmla="*/ 259295 h 527022"/>
                  <a:gd name="connsiteX3" fmla="*/ 452185 w 516482"/>
                  <a:gd name="connsiteY3" fmla="*/ 255079 h 527022"/>
                  <a:gd name="connsiteX4" fmla="*/ 517536 w 516482"/>
                  <a:gd name="connsiteY4" fmla="*/ 212917 h 527022"/>
                  <a:gd name="connsiteX5" fmla="*/ 477483 w 516482"/>
                  <a:gd name="connsiteY5" fmla="*/ 112783 h 527022"/>
                  <a:gd name="connsiteX6" fmla="*/ 402645 w 516482"/>
                  <a:gd name="connsiteY6" fmla="*/ 130702 h 527022"/>
                  <a:gd name="connsiteX7" fmla="*/ 388943 w 516482"/>
                  <a:gd name="connsiteY7" fmla="*/ 116999 h 527022"/>
                  <a:gd name="connsiteX8" fmla="*/ 405807 w 516482"/>
                  <a:gd name="connsiteY8" fmla="*/ 39000 h 527022"/>
                  <a:gd name="connsiteX9" fmla="*/ 308835 w 516482"/>
                  <a:gd name="connsiteY9" fmla="*/ 0 h 527022"/>
                  <a:gd name="connsiteX10" fmla="*/ 267728 w 516482"/>
                  <a:gd name="connsiteY10" fmla="*/ 66405 h 527022"/>
                  <a:gd name="connsiteX11" fmla="*/ 264565 w 516482"/>
                  <a:gd name="connsiteY11" fmla="*/ 66405 h 527022"/>
                  <a:gd name="connsiteX12" fmla="*/ 259295 w 516482"/>
                  <a:gd name="connsiteY12" fmla="*/ 66405 h 527022"/>
                  <a:gd name="connsiteX13" fmla="*/ 254025 w 516482"/>
                  <a:gd name="connsiteY13" fmla="*/ 66405 h 527022"/>
                  <a:gd name="connsiteX14" fmla="*/ 248755 w 516482"/>
                  <a:gd name="connsiteY14" fmla="*/ 66405 h 527022"/>
                  <a:gd name="connsiteX15" fmla="*/ 208701 w 516482"/>
                  <a:gd name="connsiteY15" fmla="*/ 0 h 527022"/>
                  <a:gd name="connsiteX16" fmla="*/ 110675 w 516482"/>
                  <a:gd name="connsiteY16" fmla="*/ 40054 h 527022"/>
                  <a:gd name="connsiteX17" fmla="*/ 128594 w 516482"/>
                  <a:gd name="connsiteY17" fmla="*/ 118053 h 527022"/>
                  <a:gd name="connsiteX18" fmla="*/ 114891 w 516482"/>
                  <a:gd name="connsiteY18" fmla="*/ 131756 h 527022"/>
                  <a:gd name="connsiteX19" fmla="*/ 40054 w 516482"/>
                  <a:gd name="connsiteY19" fmla="*/ 113837 h 527022"/>
                  <a:gd name="connsiteX20" fmla="*/ 0 w 516482"/>
                  <a:gd name="connsiteY20" fmla="*/ 213971 h 527022"/>
                  <a:gd name="connsiteX21" fmla="*/ 65351 w 516482"/>
                  <a:gd name="connsiteY21" fmla="*/ 256133 h 527022"/>
                  <a:gd name="connsiteX22" fmla="*/ 65351 w 516482"/>
                  <a:gd name="connsiteY22" fmla="*/ 260349 h 527022"/>
                  <a:gd name="connsiteX23" fmla="*/ 65351 w 516482"/>
                  <a:gd name="connsiteY23" fmla="*/ 265619 h 527022"/>
                  <a:gd name="connsiteX24" fmla="*/ 65351 w 516482"/>
                  <a:gd name="connsiteY24" fmla="*/ 270890 h 527022"/>
                  <a:gd name="connsiteX25" fmla="*/ 65351 w 516482"/>
                  <a:gd name="connsiteY25" fmla="*/ 276160 h 527022"/>
                  <a:gd name="connsiteX26" fmla="*/ 0 w 516482"/>
                  <a:gd name="connsiteY26" fmla="*/ 316214 h 527022"/>
                  <a:gd name="connsiteX27" fmla="*/ 40054 w 516482"/>
                  <a:gd name="connsiteY27" fmla="*/ 417402 h 527022"/>
                  <a:gd name="connsiteX28" fmla="*/ 114891 w 516482"/>
                  <a:gd name="connsiteY28" fmla="*/ 398429 h 527022"/>
                  <a:gd name="connsiteX29" fmla="*/ 128594 w 516482"/>
                  <a:gd name="connsiteY29" fmla="*/ 412132 h 527022"/>
                  <a:gd name="connsiteX30" fmla="*/ 110675 w 516482"/>
                  <a:gd name="connsiteY30" fmla="*/ 490131 h 527022"/>
                  <a:gd name="connsiteX31" fmla="*/ 208701 w 516482"/>
                  <a:gd name="connsiteY31" fmla="*/ 531239 h 527022"/>
                  <a:gd name="connsiteX32" fmla="*/ 248755 w 516482"/>
                  <a:gd name="connsiteY32" fmla="*/ 463780 h 527022"/>
                  <a:gd name="connsiteX33" fmla="*/ 254025 w 516482"/>
                  <a:gd name="connsiteY33" fmla="*/ 463780 h 527022"/>
                  <a:gd name="connsiteX34" fmla="*/ 259295 w 516482"/>
                  <a:gd name="connsiteY34" fmla="*/ 463780 h 527022"/>
                  <a:gd name="connsiteX35" fmla="*/ 264565 w 516482"/>
                  <a:gd name="connsiteY35" fmla="*/ 463780 h 527022"/>
                  <a:gd name="connsiteX36" fmla="*/ 267728 w 516482"/>
                  <a:gd name="connsiteY36" fmla="*/ 463780 h 527022"/>
                  <a:gd name="connsiteX37" fmla="*/ 308835 w 516482"/>
                  <a:gd name="connsiteY37" fmla="*/ 531239 h 527022"/>
                  <a:gd name="connsiteX38" fmla="*/ 405807 w 516482"/>
                  <a:gd name="connsiteY38" fmla="*/ 490131 h 527022"/>
                  <a:gd name="connsiteX39" fmla="*/ 388943 w 516482"/>
                  <a:gd name="connsiteY39" fmla="*/ 412132 h 527022"/>
                  <a:gd name="connsiteX40" fmla="*/ 402645 w 516482"/>
                  <a:gd name="connsiteY40" fmla="*/ 398429 h 527022"/>
                  <a:gd name="connsiteX41" fmla="*/ 477483 w 516482"/>
                  <a:gd name="connsiteY41" fmla="*/ 417402 h 527022"/>
                  <a:gd name="connsiteX42" fmla="*/ 517536 w 516482"/>
                  <a:gd name="connsiteY42" fmla="*/ 316214 h 527022"/>
                  <a:gd name="connsiteX43" fmla="*/ 452185 w 516482"/>
                  <a:gd name="connsiteY43" fmla="*/ 275106 h 527022"/>
                  <a:gd name="connsiteX44" fmla="*/ 452185 w 516482"/>
                  <a:gd name="connsiteY44" fmla="*/ 269836 h 527022"/>
                  <a:gd name="connsiteX45" fmla="*/ 259295 w 516482"/>
                  <a:gd name="connsiteY45" fmla="*/ 413186 h 527022"/>
                  <a:gd name="connsiteX46" fmla="*/ 111729 w 516482"/>
                  <a:gd name="connsiteY46" fmla="*/ 265619 h 527022"/>
                  <a:gd name="connsiteX47" fmla="*/ 259295 w 516482"/>
                  <a:gd name="connsiteY47" fmla="*/ 118053 h 527022"/>
                  <a:gd name="connsiteX48" fmla="*/ 406861 w 516482"/>
                  <a:gd name="connsiteY48" fmla="*/ 265619 h 527022"/>
                  <a:gd name="connsiteX49" fmla="*/ 259295 w 516482"/>
                  <a:gd name="connsiteY49" fmla="*/ 413186 h 52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16482" h="527022">
                    <a:moveTo>
                      <a:pt x="452185" y="269836"/>
                    </a:moveTo>
                    <a:cubicBezTo>
                      <a:pt x="452185" y="268782"/>
                      <a:pt x="452185" y="265619"/>
                      <a:pt x="452185" y="264565"/>
                    </a:cubicBezTo>
                    <a:cubicBezTo>
                      <a:pt x="452185" y="263511"/>
                      <a:pt x="452185" y="262457"/>
                      <a:pt x="452185" y="259295"/>
                    </a:cubicBezTo>
                    <a:cubicBezTo>
                      <a:pt x="452185" y="258241"/>
                      <a:pt x="452185" y="257187"/>
                      <a:pt x="452185" y="255079"/>
                    </a:cubicBezTo>
                    <a:lnTo>
                      <a:pt x="517536" y="212917"/>
                    </a:lnTo>
                    <a:lnTo>
                      <a:pt x="477483" y="112783"/>
                    </a:lnTo>
                    <a:lnTo>
                      <a:pt x="402645" y="130702"/>
                    </a:lnTo>
                    <a:cubicBezTo>
                      <a:pt x="397375" y="125431"/>
                      <a:pt x="394213" y="122269"/>
                      <a:pt x="388943" y="116999"/>
                    </a:cubicBezTo>
                    <a:lnTo>
                      <a:pt x="405807" y="39000"/>
                    </a:lnTo>
                    <a:lnTo>
                      <a:pt x="308835" y="0"/>
                    </a:lnTo>
                    <a:lnTo>
                      <a:pt x="267728" y="66405"/>
                    </a:lnTo>
                    <a:cubicBezTo>
                      <a:pt x="266673" y="66405"/>
                      <a:pt x="265619" y="66405"/>
                      <a:pt x="264565" y="66405"/>
                    </a:cubicBezTo>
                    <a:cubicBezTo>
                      <a:pt x="262457" y="66405"/>
                      <a:pt x="261403" y="66405"/>
                      <a:pt x="259295" y="66405"/>
                    </a:cubicBezTo>
                    <a:cubicBezTo>
                      <a:pt x="257187" y="66405"/>
                      <a:pt x="256133" y="66405"/>
                      <a:pt x="254025" y="66405"/>
                    </a:cubicBezTo>
                    <a:cubicBezTo>
                      <a:pt x="251917" y="66405"/>
                      <a:pt x="251917" y="66405"/>
                      <a:pt x="248755" y="66405"/>
                    </a:cubicBezTo>
                    <a:lnTo>
                      <a:pt x="208701" y="0"/>
                    </a:lnTo>
                    <a:lnTo>
                      <a:pt x="110675" y="40054"/>
                    </a:lnTo>
                    <a:lnTo>
                      <a:pt x="128594" y="118053"/>
                    </a:lnTo>
                    <a:cubicBezTo>
                      <a:pt x="123323" y="123323"/>
                      <a:pt x="119107" y="126485"/>
                      <a:pt x="114891" y="131756"/>
                    </a:cubicBezTo>
                    <a:lnTo>
                      <a:pt x="40054" y="113837"/>
                    </a:lnTo>
                    <a:lnTo>
                      <a:pt x="0" y="213971"/>
                    </a:lnTo>
                    <a:lnTo>
                      <a:pt x="65351" y="256133"/>
                    </a:lnTo>
                    <a:cubicBezTo>
                      <a:pt x="65351" y="257187"/>
                      <a:pt x="65351" y="258241"/>
                      <a:pt x="65351" y="260349"/>
                    </a:cubicBezTo>
                    <a:cubicBezTo>
                      <a:pt x="65351" y="262457"/>
                      <a:pt x="65351" y="264565"/>
                      <a:pt x="65351" y="265619"/>
                    </a:cubicBezTo>
                    <a:cubicBezTo>
                      <a:pt x="65351" y="266673"/>
                      <a:pt x="65351" y="269836"/>
                      <a:pt x="65351" y="270890"/>
                    </a:cubicBezTo>
                    <a:cubicBezTo>
                      <a:pt x="65351" y="271944"/>
                      <a:pt x="65351" y="272998"/>
                      <a:pt x="65351" y="276160"/>
                    </a:cubicBezTo>
                    <a:lnTo>
                      <a:pt x="0" y="316214"/>
                    </a:lnTo>
                    <a:lnTo>
                      <a:pt x="40054" y="417402"/>
                    </a:lnTo>
                    <a:lnTo>
                      <a:pt x="114891" y="398429"/>
                    </a:lnTo>
                    <a:cubicBezTo>
                      <a:pt x="118053" y="403699"/>
                      <a:pt x="123323" y="407916"/>
                      <a:pt x="128594" y="412132"/>
                    </a:cubicBezTo>
                    <a:lnTo>
                      <a:pt x="110675" y="490131"/>
                    </a:lnTo>
                    <a:lnTo>
                      <a:pt x="208701" y="531239"/>
                    </a:lnTo>
                    <a:lnTo>
                      <a:pt x="248755" y="463780"/>
                    </a:lnTo>
                    <a:cubicBezTo>
                      <a:pt x="250863" y="463780"/>
                      <a:pt x="251917" y="463780"/>
                      <a:pt x="254025" y="463780"/>
                    </a:cubicBezTo>
                    <a:cubicBezTo>
                      <a:pt x="256133" y="463780"/>
                      <a:pt x="257187" y="463780"/>
                      <a:pt x="259295" y="463780"/>
                    </a:cubicBezTo>
                    <a:cubicBezTo>
                      <a:pt x="261403" y="463780"/>
                      <a:pt x="261403" y="463780"/>
                      <a:pt x="264565" y="463780"/>
                    </a:cubicBezTo>
                    <a:cubicBezTo>
                      <a:pt x="265619" y="463780"/>
                      <a:pt x="266673" y="463780"/>
                      <a:pt x="267728" y="463780"/>
                    </a:cubicBezTo>
                    <a:lnTo>
                      <a:pt x="308835" y="531239"/>
                    </a:lnTo>
                    <a:lnTo>
                      <a:pt x="405807" y="490131"/>
                    </a:lnTo>
                    <a:lnTo>
                      <a:pt x="388943" y="412132"/>
                    </a:lnTo>
                    <a:cubicBezTo>
                      <a:pt x="394213" y="407916"/>
                      <a:pt x="397375" y="403699"/>
                      <a:pt x="402645" y="398429"/>
                    </a:cubicBezTo>
                    <a:lnTo>
                      <a:pt x="477483" y="417402"/>
                    </a:lnTo>
                    <a:lnTo>
                      <a:pt x="517536" y="316214"/>
                    </a:lnTo>
                    <a:lnTo>
                      <a:pt x="452185" y="275106"/>
                    </a:lnTo>
                    <a:cubicBezTo>
                      <a:pt x="452185" y="272998"/>
                      <a:pt x="452185" y="271944"/>
                      <a:pt x="452185" y="269836"/>
                    </a:cubicBezTo>
                    <a:close/>
                    <a:moveTo>
                      <a:pt x="259295" y="413186"/>
                    </a:moveTo>
                    <a:cubicBezTo>
                      <a:pt x="178134" y="413186"/>
                      <a:pt x="111729" y="347835"/>
                      <a:pt x="111729" y="265619"/>
                    </a:cubicBezTo>
                    <a:cubicBezTo>
                      <a:pt x="111729" y="183404"/>
                      <a:pt x="177080" y="118053"/>
                      <a:pt x="259295" y="118053"/>
                    </a:cubicBezTo>
                    <a:cubicBezTo>
                      <a:pt x="341511" y="118053"/>
                      <a:pt x="406861" y="183404"/>
                      <a:pt x="406861" y="265619"/>
                    </a:cubicBezTo>
                    <a:cubicBezTo>
                      <a:pt x="406861" y="347835"/>
                      <a:pt x="340457" y="413186"/>
                      <a:pt x="259295" y="41318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92D24E-2BF8-40D5-A2AF-179565D2EDFF}"/>
                  </a:ext>
                </a:extLst>
              </p:cNvPr>
              <p:cNvSpPr/>
              <p:nvPr/>
            </p:nvSpPr>
            <p:spPr>
              <a:xfrm>
                <a:off x="11122630" y="3707236"/>
                <a:ext cx="389997" cy="389997"/>
              </a:xfrm>
              <a:custGeom>
                <a:avLst/>
                <a:gdLst>
                  <a:gd name="connsiteX0" fmla="*/ 394213 w 389996"/>
                  <a:gd name="connsiteY0" fmla="*/ 334132 h 389996"/>
                  <a:gd name="connsiteX1" fmla="*/ 394213 w 389996"/>
                  <a:gd name="connsiteY1" fmla="*/ 334132 h 389996"/>
                  <a:gd name="connsiteX2" fmla="*/ 397375 w 389996"/>
                  <a:gd name="connsiteY2" fmla="*/ 352051 h 389996"/>
                  <a:gd name="connsiteX3" fmla="*/ 393159 w 389996"/>
                  <a:gd name="connsiteY3" fmla="*/ 368916 h 389996"/>
                  <a:gd name="connsiteX4" fmla="*/ 383672 w 389996"/>
                  <a:gd name="connsiteY4" fmla="*/ 383673 h 389996"/>
                  <a:gd name="connsiteX5" fmla="*/ 368916 w 389996"/>
                  <a:gd name="connsiteY5" fmla="*/ 393159 h 389996"/>
                  <a:gd name="connsiteX6" fmla="*/ 352051 w 389996"/>
                  <a:gd name="connsiteY6" fmla="*/ 397375 h 389996"/>
                  <a:gd name="connsiteX7" fmla="*/ 334132 w 389996"/>
                  <a:gd name="connsiteY7" fmla="*/ 393159 h 389996"/>
                  <a:gd name="connsiteX8" fmla="*/ 319376 w 389996"/>
                  <a:gd name="connsiteY8" fmla="*/ 383673 h 389996"/>
                  <a:gd name="connsiteX9" fmla="*/ 128594 w 389996"/>
                  <a:gd name="connsiteY9" fmla="*/ 193944 h 389996"/>
                  <a:gd name="connsiteX10" fmla="*/ 113837 w 389996"/>
                  <a:gd name="connsiteY10" fmla="*/ 197106 h 389996"/>
                  <a:gd name="connsiteX11" fmla="*/ 99080 w 389996"/>
                  <a:gd name="connsiteY11" fmla="*/ 198161 h 389996"/>
                  <a:gd name="connsiteX12" fmla="*/ 59027 w 389996"/>
                  <a:gd name="connsiteY12" fmla="*/ 190782 h 389996"/>
                  <a:gd name="connsiteX13" fmla="*/ 28459 w 389996"/>
                  <a:gd name="connsiteY13" fmla="*/ 169701 h 389996"/>
                  <a:gd name="connsiteX14" fmla="*/ 7378 w 389996"/>
                  <a:gd name="connsiteY14" fmla="*/ 138080 h 389996"/>
                  <a:gd name="connsiteX15" fmla="*/ 0 w 389996"/>
                  <a:gd name="connsiteY15" fmla="*/ 100134 h 389996"/>
                  <a:gd name="connsiteX16" fmla="*/ 5270 w 389996"/>
                  <a:gd name="connsiteY16" fmla="*/ 68513 h 389996"/>
                  <a:gd name="connsiteX17" fmla="*/ 85378 w 389996"/>
                  <a:gd name="connsiteY17" fmla="*/ 148620 h 389996"/>
                  <a:gd name="connsiteX18" fmla="*/ 147566 w 389996"/>
                  <a:gd name="connsiteY18" fmla="*/ 85378 h 389996"/>
                  <a:gd name="connsiteX19" fmla="*/ 67459 w 389996"/>
                  <a:gd name="connsiteY19" fmla="*/ 5270 h 389996"/>
                  <a:gd name="connsiteX20" fmla="*/ 99080 w 389996"/>
                  <a:gd name="connsiteY20" fmla="*/ 0 h 389996"/>
                  <a:gd name="connsiteX21" fmla="*/ 138080 w 389996"/>
                  <a:gd name="connsiteY21" fmla="*/ 8432 h 389996"/>
                  <a:gd name="connsiteX22" fmla="*/ 169701 w 389996"/>
                  <a:gd name="connsiteY22" fmla="*/ 29513 h 389996"/>
                  <a:gd name="connsiteX23" fmla="*/ 190782 w 389996"/>
                  <a:gd name="connsiteY23" fmla="*/ 60081 h 389996"/>
                  <a:gd name="connsiteX24" fmla="*/ 198161 w 389996"/>
                  <a:gd name="connsiteY24" fmla="*/ 99080 h 389996"/>
                  <a:gd name="connsiteX25" fmla="*/ 197106 w 389996"/>
                  <a:gd name="connsiteY25" fmla="*/ 113837 h 389996"/>
                  <a:gd name="connsiteX26" fmla="*/ 193944 w 389996"/>
                  <a:gd name="connsiteY26" fmla="*/ 128594 h 389996"/>
                  <a:gd name="connsiteX27" fmla="*/ 384727 w 389996"/>
                  <a:gd name="connsiteY27" fmla="*/ 318322 h 389996"/>
                  <a:gd name="connsiteX28" fmla="*/ 394213 w 389996"/>
                  <a:gd name="connsiteY28" fmla="*/ 334132 h 389996"/>
                  <a:gd name="connsiteX29" fmla="*/ 394213 w 389996"/>
                  <a:gd name="connsiteY29" fmla="*/ 334132 h 38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996" h="389996">
                    <a:moveTo>
                      <a:pt x="394213" y="334132"/>
                    </a:moveTo>
                    <a:lnTo>
                      <a:pt x="394213" y="334132"/>
                    </a:lnTo>
                    <a:cubicBezTo>
                      <a:pt x="396321" y="339403"/>
                      <a:pt x="397375" y="345727"/>
                      <a:pt x="397375" y="352051"/>
                    </a:cubicBezTo>
                    <a:cubicBezTo>
                      <a:pt x="397375" y="358375"/>
                      <a:pt x="396321" y="363646"/>
                      <a:pt x="393159" y="368916"/>
                    </a:cubicBezTo>
                    <a:cubicBezTo>
                      <a:pt x="391051" y="375240"/>
                      <a:pt x="387889" y="379456"/>
                      <a:pt x="383672" y="383673"/>
                    </a:cubicBezTo>
                    <a:cubicBezTo>
                      <a:pt x="379456" y="387889"/>
                      <a:pt x="375240" y="391051"/>
                      <a:pt x="368916" y="393159"/>
                    </a:cubicBezTo>
                    <a:cubicBezTo>
                      <a:pt x="363646" y="396321"/>
                      <a:pt x="358375" y="397375"/>
                      <a:pt x="352051" y="397375"/>
                    </a:cubicBezTo>
                    <a:cubicBezTo>
                      <a:pt x="345727" y="397375"/>
                      <a:pt x="339403" y="396321"/>
                      <a:pt x="334132" y="393159"/>
                    </a:cubicBezTo>
                    <a:cubicBezTo>
                      <a:pt x="328862" y="391051"/>
                      <a:pt x="323592" y="387889"/>
                      <a:pt x="319376" y="383673"/>
                    </a:cubicBezTo>
                    <a:lnTo>
                      <a:pt x="128594" y="193944"/>
                    </a:lnTo>
                    <a:cubicBezTo>
                      <a:pt x="123323" y="194998"/>
                      <a:pt x="119107" y="196052"/>
                      <a:pt x="113837" y="197106"/>
                    </a:cubicBezTo>
                    <a:cubicBezTo>
                      <a:pt x="108567" y="198161"/>
                      <a:pt x="104350" y="198161"/>
                      <a:pt x="99080" y="198161"/>
                    </a:cubicBezTo>
                    <a:cubicBezTo>
                      <a:pt x="85378" y="198161"/>
                      <a:pt x="72729" y="196052"/>
                      <a:pt x="59027" y="190782"/>
                    </a:cubicBezTo>
                    <a:cubicBezTo>
                      <a:pt x="47432" y="185512"/>
                      <a:pt x="36892" y="178134"/>
                      <a:pt x="28459" y="169701"/>
                    </a:cubicBezTo>
                    <a:cubicBezTo>
                      <a:pt x="20027" y="160215"/>
                      <a:pt x="12649" y="150728"/>
                      <a:pt x="7378" y="138080"/>
                    </a:cubicBezTo>
                    <a:cubicBezTo>
                      <a:pt x="2108" y="126485"/>
                      <a:pt x="0" y="113837"/>
                      <a:pt x="0" y="100134"/>
                    </a:cubicBezTo>
                    <a:cubicBezTo>
                      <a:pt x="0" y="89594"/>
                      <a:pt x="1054" y="79053"/>
                      <a:pt x="5270" y="68513"/>
                    </a:cubicBezTo>
                    <a:lnTo>
                      <a:pt x="85378" y="148620"/>
                    </a:lnTo>
                    <a:lnTo>
                      <a:pt x="147566" y="85378"/>
                    </a:lnTo>
                    <a:lnTo>
                      <a:pt x="67459" y="5270"/>
                    </a:lnTo>
                    <a:cubicBezTo>
                      <a:pt x="77999" y="2108"/>
                      <a:pt x="88540" y="0"/>
                      <a:pt x="99080" y="0"/>
                    </a:cubicBezTo>
                    <a:cubicBezTo>
                      <a:pt x="112783" y="0"/>
                      <a:pt x="125431" y="3162"/>
                      <a:pt x="138080" y="8432"/>
                    </a:cubicBezTo>
                    <a:cubicBezTo>
                      <a:pt x="150728" y="13703"/>
                      <a:pt x="160215" y="20027"/>
                      <a:pt x="169701" y="29513"/>
                    </a:cubicBezTo>
                    <a:cubicBezTo>
                      <a:pt x="178134" y="37946"/>
                      <a:pt x="185512" y="48486"/>
                      <a:pt x="190782" y="60081"/>
                    </a:cubicBezTo>
                    <a:cubicBezTo>
                      <a:pt x="196052" y="72729"/>
                      <a:pt x="198161" y="85378"/>
                      <a:pt x="198161" y="99080"/>
                    </a:cubicBezTo>
                    <a:cubicBezTo>
                      <a:pt x="198161" y="104350"/>
                      <a:pt x="198161" y="108567"/>
                      <a:pt x="197106" y="113837"/>
                    </a:cubicBezTo>
                    <a:cubicBezTo>
                      <a:pt x="196052" y="119107"/>
                      <a:pt x="194998" y="123323"/>
                      <a:pt x="193944" y="128594"/>
                    </a:cubicBezTo>
                    <a:lnTo>
                      <a:pt x="384727" y="318322"/>
                    </a:lnTo>
                    <a:cubicBezTo>
                      <a:pt x="387889" y="323592"/>
                      <a:pt x="391051" y="328862"/>
                      <a:pt x="394213" y="334132"/>
                    </a:cubicBezTo>
                    <a:lnTo>
                      <a:pt x="394213" y="334132"/>
                    </a:lnTo>
                    <a:close/>
                  </a:path>
                </a:pathLst>
              </a:custGeom>
              <a:solidFill>
                <a:srgbClr val="0078D3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C2DC3B-45E0-42D4-A6F7-6ADFFEDA0A6C}"/>
                </a:ext>
              </a:extLst>
            </p:cNvPr>
            <p:cNvSpPr/>
            <p:nvPr/>
          </p:nvSpPr>
          <p:spPr bwMode="auto">
            <a:xfrm>
              <a:off x="6974942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D7F43C-41BA-436C-9186-796494ED5C56}"/>
              </a:ext>
            </a:extLst>
          </p:cNvPr>
          <p:cNvGrpSpPr/>
          <p:nvPr/>
        </p:nvGrpSpPr>
        <p:grpSpPr>
          <a:xfrm>
            <a:off x="9109873" y="4162698"/>
            <a:ext cx="617721" cy="617721"/>
            <a:chOff x="7822357" y="4683142"/>
            <a:chExt cx="998333" cy="99833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E89F419-4943-48FE-AB70-F5DDE00A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4343" y="4885128"/>
              <a:ext cx="594360" cy="594360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2BA15E3-790A-46F6-8936-F5B57F3ABE82}"/>
                </a:ext>
              </a:extLst>
            </p:cNvPr>
            <p:cNvSpPr/>
            <p:nvPr/>
          </p:nvSpPr>
          <p:spPr bwMode="auto">
            <a:xfrm>
              <a:off x="7822357" y="468314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213199-76E2-452C-8502-B3BC9E18D2BD}"/>
              </a:ext>
            </a:extLst>
          </p:cNvPr>
          <p:cNvGrpSpPr/>
          <p:nvPr/>
        </p:nvGrpSpPr>
        <p:grpSpPr>
          <a:xfrm>
            <a:off x="11042909" y="4237928"/>
            <a:ext cx="617721" cy="617721"/>
            <a:chOff x="10442295" y="3473512"/>
            <a:chExt cx="998333" cy="99833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7AF918-5732-47B6-9838-68E7ED475DD5}"/>
                </a:ext>
              </a:extLst>
            </p:cNvPr>
            <p:cNvSpPr/>
            <p:nvPr/>
          </p:nvSpPr>
          <p:spPr bwMode="auto">
            <a:xfrm>
              <a:off x="10442295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2CF62B6C-14FB-40FC-8E92-35C7300A2B88}"/>
                </a:ext>
              </a:extLst>
            </p:cNvPr>
            <p:cNvGrpSpPr/>
            <p:nvPr/>
          </p:nvGrpSpPr>
          <p:grpSpPr>
            <a:xfrm>
              <a:off x="10746953" y="3624191"/>
              <a:ext cx="454548" cy="696974"/>
              <a:chOff x="5557492" y="4674021"/>
              <a:chExt cx="454548" cy="696974"/>
            </a:xfrm>
            <a:solidFill>
              <a:srgbClr val="50E6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71DE30B-797D-45AE-B0B9-E9486D8B2DE2}"/>
                  </a:ext>
                </a:extLst>
              </p:cNvPr>
              <p:cNvSpPr/>
              <p:nvPr/>
            </p:nvSpPr>
            <p:spPr>
              <a:xfrm>
                <a:off x="5704463" y="4761900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2727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2727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5ED6CDB-1B16-407E-889A-1979B392A670}"/>
                  </a:ext>
                </a:extLst>
              </p:cNvPr>
              <p:cNvSpPr/>
              <p:nvPr/>
            </p:nvSpPr>
            <p:spPr>
              <a:xfrm>
                <a:off x="5704463" y="4674021"/>
                <a:ext cx="136364" cy="106061"/>
              </a:xfrm>
              <a:custGeom>
                <a:avLst/>
                <a:gdLst>
                  <a:gd name="connsiteX0" fmla="*/ 122728 w 136364"/>
                  <a:gd name="connsiteY0" fmla="*/ 27273 h 106061"/>
                  <a:gd name="connsiteX1" fmla="*/ 87879 w 136364"/>
                  <a:gd name="connsiteY1" fmla="*/ 60606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60606 h 106061"/>
                  <a:gd name="connsiteX5" fmla="*/ 21212 w 136364"/>
                  <a:gd name="connsiteY5" fmla="*/ 24243 h 106061"/>
                  <a:gd name="connsiteX6" fmla="*/ 0 w 136364"/>
                  <a:gd name="connsiteY6" fmla="*/ 46970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7273"/>
                    </a:moveTo>
                    <a:lnTo>
                      <a:pt x="87879" y="60606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60606"/>
                    </a:lnTo>
                    <a:lnTo>
                      <a:pt x="21212" y="24243"/>
                    </a:lnTo>
                    <a:lnTo>
                      <a:pt x="0" y="46970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75DC57-0B42-4ADF-A57A-09612E416D81}"/>
                  </a:ext>
                </a:extLst>
              </p:cNvPr>
              <p:cNvSpPr/>
              <p:nvPr/>
            </p:nvSpPr>
            <p:spPr>
              <a:xfrm>
                <a:off x="5862039" y="4886144"/>
                <a:ext cx="136364" cy="90910"/>
              </a:xfrm>
              <a:custGeom>
                <a:avLst/>
                <a:gdLst>
                  <a:gd name="connsiteX0" fmla="*/ 71213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1213 w 136364"/>
                  <a:gd name="connsiteY3" fmla="*/ 50000 h 90909"/>
                  <a:gd name="connsiteX4" fmla="*/ 121213 w 136364"/>
                  <a:gd name="connsiteY4" fmla="*/ 1515 h 90909"/>
                  <a:gd name="connsiteX5" fmla="*/ 142425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1213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1213" y="50000"/>
                    </a:lnTo>
                    <a:lnTo>
                      <a:pt x="121213" y="1515"/>
                    </a:lnTo>
                    <a:lnTo>
                      <a:pt x="142425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29BE3FA-E99A-4D07-9496-07A136DDCBD5}"/>
                  </a:ext>
                </a:extLst>
              </p:cNvPr>
              <p:cNvSpPr/>
              <p:nvPr/>
            </p:nvSpPr>
            <p:spPr>
              <a:xfrm>
                <a:off x="5862039" y="4799779"/>
                <a:ext cx="136364" cy="106061"/>
              </a:xfrm>
              <a:custGeom>
                <a:avLst/>
                <a:gdLst>
                  <a:gd name="connsiteX0" fmla="*/ 121213 w 136364"/>
                  <a:gd name="connsiteY0" fmla="*/ 25758 h 106061"/>
                  <a:gd name="connsiteX1" fmla="*/ 86364 w 136364"/>
                  <a:gd name="connsiteY1" fmla="*/ 59091 h 106061"/>
                  <a:gd name="connsiteX2" fmla="*/ 86364 w 136364"/>
                  <a:gd name="connsiteY2" fmla="*/ 0 h 106061"/>
                  <a:gd name="connsiteX3" fmla="*/ 56061 w 136364"/>
                  <a:gd name="connsiteY3" fmla="*/ 0 h 106061"/>
                  <a:gd name="connsiteX4" fmla="*/ 56061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1213 w 136364"/>
                  <a:gd name="connsiteY7" fmla="*/ 116667 h 106061"/>
                  <a:gd name="connsiteX8" fmla="*/ 142425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1213" y="25758"/>
                    </a:moveTo>
                    <a:lnTo>
                      <a:pt x="86364" y="59091"/>
                    </a:lnTo>
                    <a:lnTo>
                      <a:pt x="86364" y="0"/>
                    </a:lnTo>
                    <a:lnTo>
                      <a:pt x="56061" y="0"/>
                    </a:lnTo>
                    <a:lnTo>
                      <a:pt x="56061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1213" y="116667"/>
                    </a:lnTo>
                    <a:lnTo>
                      <a:pt x="142425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8FEBFE-0DF6-469D-8916-A1D9518AE64C}"/>
                  </a:ext>
                </a:extLst>
              </p:cNvPr>
              <p:cNvSpPr/>
              <p:nvPr/>
            </p:nvSpPr>
            <p:spPr>
              <a:xfrm>
                <a:off x="5557492" y="4886144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CE4AE48-07E2-4635-8724-838114833890}"/>
                  </a:ext>
                </a:extLst>
              </p:cNvPr>
              <p:cNvSpPr/>
              <p:nvPr/>
            </p:nvSpPr>
            <p:spPr>
              <a:xfrm>
                <a:off x="5557492" y="4799779"/>
                <a:ext cx="136364" cy="106061"/>
              </a:xfrm>
              <a:custGeom>
                <a:avLst/>
                <a:gdLst>
                  <a:gd name="connsiteX0" fmla="*/ 122728 w 136364"/>
                  <a:gd name="connsiteY0" fmla="*/ 25758 h 106061"/>
                  <a:gd name="connsiteX1" fmla="*/ 87879 w 136364"/>
                  <a:gd name="connsiteY1" fmla="*/ 59091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5758"/>
                    </a:moveTo>
                    <a:lnTo>
                      <a:pt x="87879" y="59091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7FC164-D0DF-479E-A160-D1FD2C9BA2E8}"/>
                  </a:ext>
                </a:extLst>
              </p:cNvPr>
              <p:cNvSpPr/>
              <p:nvPr/>
            </p:nvSpPr>
            <p:spPr>
              <a:xfrm>
                <a:off x="5557492" y="4948265"/>
                <a:ext cx="136364" cy="151516"/>
              </a:xfrm>
              <a:custGeom>
                <a:avLst/>
                <a:gdLst>
                  <a:gd name="connsiteX0" fmla="*/ 143940 w 136364"/>
                  <a:gd name="connsiteY0" fmla="*/ 24243 h 151516"/>
                  <a:gd name="connsiteX1" fmla="*/ 122728 w 136364"/>
                  <a:gd name="connsiteY1" fmla="*/ 3030 h 151516"/>
                  <a:gd name="connsiteX2" fmla="*/ 72728 w 136364"/>
                  <a:gd name="connsiteY2" fmla="*/ 51515 h 151516"/>
                  <a:gd name="connsiteX3" fmla="*/ 21212 w 136364"/>
                  <a:gd name="connsiteY3" fmla="*/ 0 h 151516"/>
                  <a:gd name="connsiteX4" fmla="*/ 0 w 136364"/>
                  <a:gd name="connsiteY4" fmla="*/ 22727 h 151516"/>
                  <a:gd name="connsiteX5" fmla="*/ 57576 w 136364"/>
                  <a:gd name="connsiteY5" fmla="*/ 78788 h 151516"/>
                  <a:gd name="connsiteX6" fmla="*/ 57576 w 136364"/>
                  <a:gd name="connsiteY6" fmla="*/ 159092 h 151516"/>
                  <a:gd name="connsiteX7" fmla="*/ 87879 w 136364"/>
                  <a:gd name="connsiteY7" fmla="*/ 159092 h 151516"/>
                  <a:gd name="connsiteX8" fmla="*/ 87879 w 136364"/>
                  <a:gd name="connsiteY8" fmla="*/ 78788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51516">
                    <a:moveTo>
                      <a:pt x="143940" y="24243"/>
                    </a:moveTo>
                    <a:lnTo>
                      <a:pt x="122728" y="3030"/>
                    </a:lnTo>
                    <a:lnTo>
                      <a:pt x="72728" y="51515"/>
                    </a:lnTo>
                    <a:lnTo>
                      <a:pt x="21212" y="0"/>
                    </a:lnTo>
                    <a:lnTo>
                      <a:pt x="0" y="22727"/>
                    </a:lnTo>
                    <a:lnTo>
                      <a:pt x="57576" y="78788"/>
                    </a:lnTo>
                    <a:lnTo>
                      <a:pt x="57576" y="159092"/>
                    </a:lnTo>
                    <a:lnTo>
                      <a:pt x="87879" y="159092"/>
                    </a:lnTo>
                    <a:lnTo>
                      <a:pt x="87879" y="78788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5D71989-82BC-455B-8C2B-4D11B352EBC0}"/>
                  </a:ext>
                </a:extLst>
              </p:cNvPr>
              <p:cNvSpPr/>
              <p:nvPr/>
            </p:nvSpPr>
            <p:spPr>
              <a:xfrm>
                <a:off x="5704463" y="4824022"/>
                <a:ext cx="136364" cy="363639"/>
              </a:xfrm>
              <a:custGeom>
                <a:avLst/>
                <a:gdLst>
                  <a:gd name="connsiteX0" fmla="*/ 143940 w 136364"/>
                  <a:gd name="connsiteY0" fmla="*/ 24243 h 363638"/>
                  <a:gd name="connsiteX1" fmla="*/ 122728 w 136364"/>
                  <a:gd name="connsiteY1" fmla="*/ 1515 h 363638"/>
                  <a:gd name="connsiteX2" fmla="*/ 72728 w 136364"/>
                  <a:gd name="connsiteY2" fmla="*/ 50000 h 363638"/>
                  <a:gd name="connsiteX3" fmla="*/ 21212 w 136364"/>
                  <a:gd name="connsiteY3" fmla="*/ 0 h 363638"/>
                  <a:gd name="connsiteX4" fmla="*/ 0 w 136364"/>
                  <a:gd name="connsiteY4" fmla="*/ 21212 h 363638"/>
                  <a:gd name="connsiteX5" fmla="*/ 57576 w 136364"/>
                  <a:gd name="connsiteY5" fmla="*/ 77273 h 363638"/>
                  <a:gd name="connsiteX6" fmla="*/ 57576 w 136364"/>
                  <a:gd name="connsiteY6" fmla="*/ 375760 h 363638"/>
                  <a:gd name="connsiteX7" fmla="*/ 87879 w 136364"/>
                  <a:gd name="connsiteY7" fmla="*/ 375760 h 363638"/>
                  <a:gd name="connsiteX8" fmla="*/ 87879 w 136364"/>
                  <a:gd name="connsiteY8" fmla="*/ 77273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363638">
                    <a:moveTo>
                      <a:pt x="143940" y="24243"/>
                    </a:moveTo>
                    <a:lnTo>
                      <a:pt x="122728" y="1515"/>
                    </a:lnTo>
                    <a:lnTo>
                      <a:pt x="72728" y="50000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7576" y="77273"/>
                    </a:lnTo>
                    <a:lnTo>
                      <a:pt x="57576" y="375760"/>
                    </a:lnTo>
                    <a:lnTo>
                      <a:pt x="87879" y="375760"/>
                    </a:lnTo>
                    <a:lnTo>
                      <a:pt x="87879" y="77273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22F30E8-D3EC-4F27-AE0B-B8836FB8C99F}"/>
                  </a:ext>
                </a:extLst>
              </p:cNvPr>
              <p:cNvSpPr/>
              <p:nvPr/>
            </p:nvSpPr>
            <p:spPr>
              <a:xfrm>
                <a:off x="5862039" y="4949780"/>
                <a:ext cx="136364" cy="136364"/>
              </a:xfrm>
              <a:custGeom>
                <a:avLst/>
                <a:gdLst>
                  <a:gd name="connsiteX0" fmla="*/ 142425 w 136364"/>
                  <a:gd name="connsiteY0" fmla="*/ 22727 h 136364"/>
                  <a:gd name="connsiteX1" fmla="*/ 121213 w 136364"/>
                  <a:gd name="connsiteY1" fmla="*/ 1515 h 136364"/>
                  <a:gd name="connsiteX2" fmla="*/ 71213 w 136364"/>
                  <a:gd name="connsiteY2" fmla="*/ 48485 h 136364"/>
                  <a:gd name="connsiteX3" fmla="*/ 21212 w 136364"/>
                  <a:gd name="connsiteY3" fmla="*/ 0 h 136364"/>
                  <a:gd name="connsiteX4" fmla="*/ 0 w 136364"/>
                  <a:gd name="connsiteY4" fmla="*/ 21212 h 136364"/>
                  <a:gd name="connsiteX5" fmla="*/ 56061 w 136364"/>
                  <a:gd name="connsiteY5" fmla="*/ 77273 h 136364"/>
                  <a:gd name="connsiteX6" fmla="*/ 56061 w 136364"/>
                  <a:gd name="connsiteY6" fmla="*/ 150001 h 136364"/>
                  <a:gd name="connsiteX7" fmla="*/ 86364 w 136364"/>
                  <a:gd name="connsiteY7" fmla="*/ 150001 h 136364"/>
                  <a:gd name="connsiteX8" fmla="*/ 86364 w 136364"/>
                  <a:gd name="connsiteY8" fmla="*/ 77273 h 13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36364">
                    <a:moveTo>
                      <a:pt x="142425" y="22727"/>
                    </a:moveTo>
                    <a:lnTo>
                      <a:pt x="121213" y="1515"/>
                    </a:lnTo>
                    <a:lnTo>
                      <a:pt x="71213" y="48485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6061" y="77273"/>
                    </a:lnTo>
                    <a:lnTo>
                      <a:pt x="56061" y="150001"/>
                    </a:lnTo>
                    <a:lnTo>
                      <a:pt x="86364" y="150001"/>
                    </a:lnTo>
                    <a:lnTo>
                      <a:pt x="86364" y="7727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1029BB-A801-4B3F-B0AD-FCCE95E3775D}"/>
                  </a:ext>
                </a:extLst>
              </p:cNvPr>
              <p:cNvSpPr/>
              <p:nvPr/>
            </p:nvSpPr>
            <p:spPr>
              <a:xfrm>
                <a:off x="5561650" y="5004317"/>
                <a:ext cx="196971" cy="363639"/>
              </a:xfrm>
              <a:custGeom>
                <a:avLst/>
                <a:gdLst>
                  <a:gd name="connsiteX0" fmla="*/ 62509 w 196970"/>
                  <a:gd name="connsiteY0" fmla="*/ 253041 h 363638"/>
                  <a:gd name="connsiteX1" fmla="*/ 185237 w 196970"/>
                  <a:gd name="connsiteY1" fmla="*/ 368193 h 363638"/>
                  <a:gd name="connsiteX2" fmla="*/ 164025 w 196970"/>
                  <a:gd name="connsiteY2" fmla="*/ 203041 h 363638"/>
                  <a:gd name="connsiteX3" fmla="*/ 387 w 196970"/>
                  <a:gd name="connsiteY3" fmla="*/ 9 h 363638"/>
                  <a:gd name="connsiteX4" fmla="*/ 62509 w 196970"/>
                  <a:gd name="connsiteY4" fmla="*/ 253041 h 363638"/>
                  <a:gd name="connsiteX5" fmla="*/ 62509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62509" y="253041"/>
                    </a:moveTo>
                    <a:cubicBezTo>
                      <a:pt x="92812" y="313647"/>
                      <a:pt x="157964" y="380314"/>
                      <a:pt x="185237" y="368193"/>
                    </a:cubicBezTo>
                    <a:cubicBezTo>
                      <a:pt x="214025" y="353041"/>
                      <a:pt x="204934" y="280314"/>
                      <a:pt x="164025" y="203041"/>
                    </a:cubicBezTo>
                    <a:cubicBezTo>
                      <a:pt x="124630" y="125767"/>
                      <a:pt x="1902" y="9"/>
                      <a:pt x="387" y="9"/>
                    </a:cubicBezTo>
                    <a:cubicBezTo>
                      <a:pt x="-4158" y="-1506"/>
                      <a:pt x="32206" y="189404"/>
                      <a:pt x="62509" y="253041"/>
                    </a:cubicBezTo>
                    <a:lnTo>
                      <a:pt x="62509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862B58E-A7AD-44C6-9080-EB0D02E880DF}"/>
                  </a:ext>
                </a:extLst>
              </p:cNvPr>
              <p:cNvSpPr/>
              <p:nvPr/>
            </p:nvSpPr>
            <p:spPr>
              <a:xfrm>
                <a:off x="5794596" y="5004317"/>
                <a:ext cx="196971" cy="363639"/>
              </a:xfrm>
              <a:custGeom>
                <a:avLst/>
                <a:gdLst>
                  <a:gd name="connsiteX0" fmla="*/ 138656 w 196970"/>
                  <a:gd name="connsiteY0" fmla="*/ 253041 h 363638"/>
                  <a:gd name="connsiteX1" fmla="*/ 200778 w 196970"/>
                  <a:gd name="connsiteY1" fmla="*/ 9 h 363638"/>
                  <a:gd name="connsiteX2" fmla="*/ 37140 w 196970"/>
                  <a:gd name="connsiteY2" fmla="*/ 203040 h 363638"/>
                  <a:gd name="connsiteX3" fmla="*/ 15928 w 196970"/>
                  <a:gd name="connsiteY3" fmla="*/ 368193 h 363638"/>
                  <a:gd name="connsiteX4" fmla="*/ 138656 w 196970"/>
                  <a:gd name="connsiteY4" fmla="*/ 253041 h 363638"/>
                  <a:gd name="connsiteX5" fmla="*/ 138656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138656" y="253041"/>
                    </a:moveTo>
                    <a:cubicBezTo>
                      <a:pt x="170474" y="190919"/>
                      <a:pt x="205323" y="-1506"/>
                      <a:pt x="200778" y="9"/>
                    </a:cubicBezTo>
                    <a:cubicBezTo>
                      <a:pt x="199262" y="9"/>
                      <a:pt x="75019" y="125767"/>
                      <a:pt x="37140" y="203040"/>
                    </a:cubicBezTo>
                    <a:cubicBezTo>
                      <a:pt x="-739" y="280314"/>
                      <a:pt x="-12860" y="353041"/>
                      <a:pt x="15928" y="368193"/>
                    </a:cubicBezTo>
                    <a:cubicBezTo>
                      <a:pt x="43201" y="380314"/>
                      <a:pt x="108353" y="313647"/>
                      <a:pt x="138656" y="253041"/>
                    </a:cubicBezTo>
                    <a:lnTo>
                      <a:pt x="138656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3318DF-F43B-40CB-AEE4-B6E5AEAB09A1}"/>
              </a:ext>
            </a:extLst>
          </p:cNvPr>
          <p:cNvGrpSpPr/>
          <p:nvPr/>
        </p:nvGrpSpPr>
        <p:grpSpPr>
          <a:xfrm>
            <a:off x="9761437" y="2599672"/>
            <a:ext cx="617721" cy="617721"/>
            <a:chOff x="8801285" y="1342235"/>
            <a:chExt cx="998333" cy="99833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269609-4D4D-4ACD-ABF0-F8A8BC214C68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59DCADD-7D3C-4BEB-A87B-E4701D794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38084" y="1579034"/>
              <a:ext cx="524734" cy="524734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9BAA549-DBA9-453A-9045-DC5C5C36EC1E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28AA4-0064-4B07-A5AB-6E485A4ED644}"/>
              </a:ext>
            </a:extLst>
          </p:cNvPr>
          <p:cNvGrpSpPr/>
          <p:nvPr/>
        </p:nvGrpSpPr>
        <p:grpSpPr>
          <a:xfrm>
            <a:off x="11354559" y="2722745"/>
            <a:ext cx="617721" cy="617721"/>
            <a:chOff x="10242889" y="1962381"/>
            <a:chExt cx="998333" cy="998333"/>
          </a:xfrm>
        </p:grpSpPr>
        <p:grpSp>
          <p:nvGrpSpPr>
            <p:cNvPr id="70" name="Graphic 56">
              <a:extLst>
                <a:ext uri="{FF2B5EF4-FFF2-40B4-BE49-F238E27FC236}">
                  <a16:creationId xmlns:a16="http://schemas.microsoft.com/office/drawing/2014/main" id="{E7F04606-0B68-4B54-B2EA-68FD77EC0294}"/>
                </a:ext>
              </a:extLst>
            </p:cNvPr>
            <p:cNvGrpSpPr/>
            <p:nvPr/>
          </p:nvGrpSpPr>
          <p:grpSpPr>
            <a:xfrm>
              <a:off x="10395534" y="2262641"/>
              <a:ext cx="693042" cy="397812"/>
              <a:chOff x="9027932" y="2355248"/>
              <a:chExt cx="791527" cy="454343"/>
            </a:xfrm>
            <a:solidFill>
              <a:srgbClr val="50E6FF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BFCA2A-D1D5-4F04-A630-DEED45C9E6C7}"/>
                  </a:ext>
                </a:extLst>
              </p:cNvPr>
              <p:cNvSpPr/>
              <p:nvPr/>
            </p:nvSpPr>
            <p:spPr>
              <a:xfrm>
                <a:off x="9027932" y="2355248"/>
                <a:ext cx="581025" cy="400050"/>
              </a:xfrm>
              <a:custGeom>
                <a:avLst/>
                <a:gdLst>
                  <a:gd name="connsiteX0" fmla="*/ 0 w 581025"/>
                  <a:gd name="connsiteY0" fmla="*/ 0 h 400050"/>
                  <a:gd name="connsiteX1" fmla="*/ 0 w 581025"/>
                  <a:gd name="connsiteY1" fmla="*/ 406718 h 400050"/>
                  <a:gd name="connsiteX2" fmla="*/ 46673 w 581025"/>
                  <a:gd name="connsiteY2" fmla="*/ 406718 h 400050"/>
                  <a:gd name="connsiteX3" fmla="*/ 116205 w 581025"/>
                  <a:gd name="connsiteY3" fmla="*/ 341948 h 400050"/>
                  <a:gd name="connsiteX4" fmla="*/ 185738 w 581025"/>
                  <a:gd name="connsiteY4" fmla="*/ 406718 h 400050"/>
                  <a:gd name="connsiteX5" fmla="*/ 581025 w 581025"/>
                  <a:gd name="connsiteY5" fmla="*/ 406718 h 400050"/>
                  <a:gd name="connsiteX6" fmla="*/ 581025 w 581025"/>
                  <a:gd name="connsiteY6" fmla="*/ 0 h 400050"/>
                  <a:gd name="connsiteX7" fmla="*/ 0 w 581025"/>
                  <a:gd name="connsiteY7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1025" h="400050">
                    <a:moveTo>
                      <a:pt x="0" y="0"/>
                    </a:moveTo>
                    <a:lnTo>
                      <a:pt x="0" y="406718"/>
                    </a:lnTo>
                    <a:lnTo>
                      <a:pt x="46673" y="406718"/>
                    </a:lnTo>
                    <a:cubicBezTo>
                      <a:pt x="49530" y="370523"/>
                      <a:pt x="79058" y="341948"/>
                      <a:pt x="116205" y="341948"/>
                    </a:cubicBezTo>
                    <a:cubicBezTo>
                      <a:pt x="153353" y="341948"/>
                      <a:pt x="182880" y="370523"/>
                      <a:pt x="185738" y="406718"/>
                    </a:cubicBezTo>
                    <a:lnTo>
                      <a:pt x="581025" y="406718"/>
                    </a:lnTo>
                    <a:lnTo>
                      <a:pt x="581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0C80D2B-3834-437F-AA5D-B8CF34B23246}"/>
                  </a:ext>
                </a:extLst>
              </p:cNvPr>
              <p:cNvSpPr/>
              <p:nvPr/>
            </p:nvSpPr>
            <p:spPr>
              <a:xfrm>
                <a:off x="90936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3 w 95250"/>
                  <a:gd name="connsiteY1" fmla="*/ 100965 h 95250"/>
                  <a:gd name="connsiteX2" fmla="*/ 0 w 95250"/>
                  <a:gd name="connsiteY2" fmla="*/ 50483 h 95250"/>
                  <a:gd name="connsiteX3" fmla="*/ 50483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3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3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grpSp>
            <p:nvGrpSpPr>
              <p:cNvPr id="74" name="Graphic 56">
                <a:extLst>
                  <a:ext uri="{FF2B5EF4-FFF2-40B4-BE49-F238E27FC236}">
                    <a16:creationId xmlns:a16="http://schemas.microsoft.com/office/drawing/2014/main" id="{CE33687E-527F-460E-B522-904D1E1337FD}"/>
                  </a:ext>
                </a:extLst>
              </p:cNvPr>
              <p:cNvGrpSpPr/>
              <p:nvPr/>
            </p:nvGrpSpPr>
            <p:grpSpPr>
              <a:xfrm>
                <a:off x="9609909" y="2431448"/>
                <a:ext cx="209550" cy="329565"/>
                <a:chOff x="9609909" y="2431448"/>
                <a:chExt cx="209550" cy="329565"/>
              </a:xfrm>
              <a:solidFill>
                <a:srgbClr val="50E6FF"/>
              </a:solidFill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D994DCE-5556-4EFC-8752-3DDDCB92445F}"/>
                    </a:ext>
                  </a:extLst>
                </p:cNvPr>
                <p:cNvSpPr/>
                <p:nvPr/>
              </p:nvSpPr>
              <p:spPr>
                <a:xfrm>
                  <a:off x="9665155" y="2713388"/>
                  <a:ext cx="95250" cy="47625"/>
                </a:xfrm>
                <a:custGeom>
                  <a:avLst/>
                  <a:gdLst>
                    <a:gd name="connsiteX0" fmla="*/ 50482 w 95250"/>
                    <a:gd name="connsiteY0" fmla="*/ 0 h 47625"/>
                    <a:gd name="connsiteX1" fmla="*/ 0 w 95250"/>
                    <a:gd name="connsiteY1" fmla="*/ 47625 h 47625"/>
                    <a:gd name="connsiteX2" fmla="*/ 100965 w 95250"/>
                    <a:gd name="connsiteY2" fmla="*/ 47625 h 47625"/>
                    <a:gd name="connsiteX3" fmla="*/ 50482 w 95250"/>
                    <a:gd name="connsiteY3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47625">
                      <a:moveTo>
                        <a:pt x="50482" y="0"/>
                      </a:moveTo>
                      <a:cubicBezTo>
                        <a:pt x="23813" y="0"/>
                        <a:pt x="1905" y="20955"/>
                        <a:pt x="0" y="47625"/>
                      </a:cubicBezTo>
                      <a:lnTo>
                        <a:pt x="100965" y="47625"/>
                      </a:lnTo>
                      <a:cubicBezTo>
                        <a:pt x="99060" y="20955"/>
                        <a:pt x="77152" y="0"/>
                        <a:pt x="50482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4C733A5-610F-479D-98C8-227F3F524969}"/>
                    </a:ext>
                  </a:extLst>
                </p:cNvPr>
                <p:cNvSpPr/>
                <p:nvPr/>
              </p:nvSpPr>
              <p:spPr>
                <a:xfrm>
                  <a:off x="9609909" y="2431448"/>
                  <a:ext cx="209550" cy="323850"/>
                </a:xfrm>
                <a:custGeom>
                  <a:avLst/>
                  <a:gdLst>
                    <a:gd name="connsiteX0" fmla="*/ 213360 w 209550"/>
                    <a:gd name="connsiteY0" fmla="*/ 172403 h 323850"/>
                    <a:gd name="connsiteX1" fmla="*/ 40958 w 209550"/>
                    <a:gd name="connsiteY1" fmla="*/ 0 h 323850"/>
                    <a:gd name="connsiteX2" fmla="*/ 0 w 209550"/>
                    <a:gd name="connsiteY2" fmla="*/ 0 h 323850"/>
                    <a:gd name="connsiteX3" fmla="*/ 0 w 209550"/>
                    <a:gd name="connsiteY3" fmla="*/ 330518 h 323850"/>
                    <a:gd name="connsiteX4" fmla="*/ 35243 w 209550"/>
                    <a:gd name="connsiteY4" fmla="*/ 330518 h 323850"/>
                    <a:gd name="connsiteX5" fmla="*/ 104775 w 209550"/>
                    <a:gd name="connsiteY5" fmla="*/ 263843 h 323850"/>
                    <a:gd name="connsiteX6" fmla="*/ 174308 w 209550"/>
                    <a:gd name="connsiteY6" fmla="*/ 330518 h 323850"/>
                    <a:gd name="connsiteX7" fmla="*/ 212408 w 209550"/>
                    <a:gd name="connsiteY7" fmla="*/ 330518 h 323850"/>
                    <a:gd name="connsiteX8" fmla="*/ 212408 w 209550"/>
                    <a:gd name="connsiteY8" fmla="*/ 172403 h 323850"/>
                    <a:gd name="connsiteX9" fmla="*/ 159068 w 209550"/>
                    <a:gd name="connsiteY9" fmla="*/ 136208 h 323850"/>
                    <a:gd name="connsiteX10" fmla="*/ 71438 w 209550"/>
                    <a:gd name="connsiteY10" fmla="*/ 136208 h 323850"/>
                    <a:gd name="connsiteX11" fmla="*/ 71438 w 209550"/>
                    <a:gd name="connsiteY11" fmla="*/ 45720 h 323850"/>
                    <a:gd name="connsiteX12" fmla="*/ 159068 w 209550"/>
                    <a:gd name="connsiteY12" fmla="*/ 133350 h 323850"/>
                    <a:gd name="connsiteX13" fmla="*/ 159068 w 209550"/>
                    <a:gd name="connsiteY13" fmla="*/ 136208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9550" h="323850">
                      <a:moveTo>
                        <a:pt x="213360" y="172403"/>
                      </a:moveTo>
                      <a:cubicBezTo>
                        <a:pt x="213360" y="77152"/>
                        <a:pt x="136208" y="0"/>
                        <a:pt x="40958" y="0"/>
                      </a:cubicBezTo>
                      <a:lnTo>
                        <a:pt x="0" y="0"/>
                      </a:lnTo>
                      <a:lnTo>
                        <a:pt x="0" y="330518"/>
                      </a:lnTo>
                      <a:lnTo>
                        <a:pt x="35243" y="330518"/>
                      </a:lnTo>
                      <a:cubicBezTo>
                        <a:pt x="37148" y="293370"/>
                        <a:pt x="67627" y="263843"/>
                        <a:pt x="104775" y="263843"/>
                      </a:cubicBezTo>
                      <a:cubicBezTo>
                        <a:pt x="141923" y="263843"/>
                        <a:pt x="172402" y="293370"/>
                        <a:pt x="174308" y="330518"/>
                      </a:cubicBezTo>
                      <a:lnTo>
                        <a:pt x="212408" y="330518"/>
                      </a:lnTo>
                      <a:lnTo>
                        <a:pt x="212408" y="172403"/>
                      </a:lnTo>
                      <a:close/>
                      <a:moveTo>
                        <a:pt x="159068" y="136208"/>
                      </a:moveTo>
                      <a:lnTo>
                        <a:pt x="71438" y="136208"/>
                      </a:lnTo>
                      <a:lnTo>
                        <a:pt x="71438" y="45720"/>
                      </a:lnTo>
                      <a:cubicBezTo>
                        <a:pt x="120015" y="45720"/>
                        <a:pt x="159068" y="84773"/>
                        <a:pt x="159068" y="133350"/>
                      </a:cubicBezTo>
                      <a:lnTo>
                        <a:pt x="159068" y="13620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7E0803-3F88-4803-ADDD-3E7F4E96CEFF}"/>
                  </a:ext>
                </a:extLst>
              </p:cNvPr>
              <p:cNvSpPr/>
              <p:nvPr/>
            </p:nvSpPr>
            <p:spPr>
              <a:xfrm>
                <a:off x="96651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2 w 95250"/>
                  <a:gd name="connsiteY1" fmla="*/ 100965 h 95250"/>
                  <a:gd name="connsiteX2" fmla="*/ 0 w 95250"/>
                  <a:gd name="connsiteY2" fmla="*/ 50483 h 95250"/>
                  <a:gd name="connsiteX3" fmla="*/ 50482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2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2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5FD0E5-4CF8-42AD-81DC-E2B2AEBD5E61}"/>
                </a:ext>
              </a:extLst>
            </p:cNvPr>
            <p:cNvSpPr/>
            <p:nvPr/>
          </p:nvSpPr>
          <p:spPr bwMode="auto">
            <a:xfrm>
              <a:off x="10242889" y="1962381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27D82B-7FC7-4B35-9A56-CC3FE4F11390}"/>
              </a:ext>
            </a:extLst>
          </p:cNvPr>
          <p:cNvCxnSpPr>
            <a:cxnSpLocks/>
          </p:cNvCxnSpPr>
          <p:nvPr/>
        </p:nvCxnSpPr>
        <p:spPr>
          <a:xfrm flipH="1">
            <a:off x="8053374" y="6126963"/>
            <a:ext cx="342281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96864ABC-1D49-474E-ABB3-B7E443C52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5638800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800" spc="-50" baseline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F3040A9-4B79-404B-847F-3A9F84410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1579-13EA-4B4E-9472-44D45D2B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43DF5-1208-49B0-B74F-019E665A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DB55-75D1-489C-B9A5-C2D43DC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3FEC-1161-45D5-A95B-C31639BA74ED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925C-14A5-416F-B25D-B2D083B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393E-D9AB-447F-B1F1-E1B0F20F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6532-6A43-4F39-9D72-4BBEE44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49244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Topics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77280" y="1168942"/>
            <a:ext cx="4564975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Bef>
                <a:spcPts val="0"/>
              </a:spcBef>
              <a:spcAft>
                <a:spcPts val="600"/>
              </a:spcAft>
              <a:buNone/>
              <a:defRPr sz="2000" spc="0" baseline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168942"/>
            <a:ext cx="54864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Bef>
                <a:spcPts val="0"/>
              </a:spcBef>
              <a:spcAft>
                <a:spcPts val="600"/>
              </a:spcAft>
              <a:buNone/>
              <a:defRPr sz="2000" spc="0" baseline="0">
                <a:solidFill>
                  <a:srgbClr val="0777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088575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11018838" cy="4534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576BB45-34DD-48A6-86B5-0654042272C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57673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15507F5-FDB2-4525-A566-CF224AB0AD0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319590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lack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7685314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7685314" cy="4560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07CFB-A26D-492B-969C-A3E04E4B7F2F}"/>
              </a:ext>
            </a:extLst>
          </p:cNvPr>
          <p:cNvSpPr/>
          <p:nvPr/>
        </p:nvSpPr>
        <p:spPr bwMode="auto">
          <a:xfrm>
            <a:off x="8531352" y="0"/>
            <a:ext cx="3660648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E917F36-76A5-4239-9C02-3125EED95C7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0415076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50/50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5194662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5194662" cy="4560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07CFB-A26D-492B-969C-A3E04E4B7F2F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E917F36-76A5-4239-9C02-3125EED95C7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292936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ac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1FDABC-222F-4FFF-95FC-24E7C287A87B}"/>
              </a:ext>
            </a:extLst>
          </p:cNvPr>
          <p:cNvSpPr/>
          <p:nvPr/>
        </p:nvSpPr>
        <p:spPr bwMode="auto">
          <a:xfrm>
            <a:off x="0" y="1585840"/>
            <a:ext cx="12192001" cy="42227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247108-6B2C-4C6E-9B31-867B0AA06672}"/>
              </a:ext>
            </a:extLst>
          </p:cNvPr>
          <p:cNvCxnSpPr>
            <a:cxnSpLocks/>
          </p:cNvCxnSpPr>
          <p:nvPr/>
        </p:nvCxnSpPr>
        <p:spPr>
          <a:xfrm flipH="1">
            <a:off x="-7791" y="1585669"/>
            <a:ext cx="12192000" cy="0"/>
          </a:xfrm>
          <a:prstGeom prst="line">
            <a:avLst/>
          </a:prstGeom>
          <a:ln w="53975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1800000" scaled="0"/>
            </a:gra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7685314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76295"/>
            <a:ext cx="11308079" cy="3431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28F7B4C-0F26-465D-B061-47D67834525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537915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96864ABC-1D49-474E-ABB3-B7E443C52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152002"/>
            <a:ext cx="5891349" cy="5539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9FDD583-D48F-4743-BE2D-868C73C3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620A7-54EA-47E9-A1C5-9EA0B0CC0297}"/>
              </a:ext>
            </a:extLst>
          </p:cNvPr>
          <p:cNvCxnSpPr>
            <a:cxnSpLocks/>
          </p:cNvCxnSpPr>
          <p:nvPr/>
        </p:nvCxnSpPr>
        <p:spPr>
          <a:xfrm flipV="1">
            <a:off x="10288695" y="2231281"/>
            <a:ext cx="1903306" cy="45885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94203-F6E7-4CE5-99B7-579B45CB4351}"/>
              </a:ext>
            </a:extLst>
          </p:cNvPr>
          <p:cNvCxnSpPr>
            <a:cxnSpLocks/>
          </p:cNvCxnSpPr>
          <p:nvPr/>
        </p:nvCxnSpPr>
        <p:spPr>
          <a:xfrm>
            <a:off x="8520635" y="6126963"/>
            <a:ext cx="354423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EE23D-438E-4583-8E1E-09B5908C71CB}"/>
              </a:ext>
            </a:extLst>
          </p:cNvPr>
          <p:cNvCxnSpPr>
            <a:cxnSpLocks/>
          </p:cNvCxnSpPr>
          <p:nvPr/>
        </p:nvCxnSpPr>
        <p:spPr>
          <a:xfrm flipH="1">
            <a:off x="8755888" y="5350562"/>
            <a:ext cx="1042797" cy="37600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9AAF28-346F-47BD-BF3F-4CC23A68971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637131" y="4689956"/>
            <a:ext cx="399540" cy="56159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3C354-BE55-4F30-A404-5EA414577E42}"/>
              </a:ext>
            </a:extLst>
          </p:cNvPr>
          <p:cNvCxnSpPr>
            <a:cxnSpLocks/>
          </p:cNvCxnSpPr>
          <p:nvPr/>
        </p:nvCxnSpPr>
        <p:spPr>
          <a:xfrm flipV="1">
            <a:off x="9418733" y="3126929"/>
            <a:ext cx="433166" cy="103576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F306B-2FE4-4A53-806E-62924CDF9598}"/>
              </a:ext>
            </a:extLst>
          </p:cNvPr>
          <p:cNvCxnSpPr>
            <a:cxnSpLocks/>
          </p:cNvCxnSpPr>
          <p:nvPr/>
        </p:nvCxnSpPr>
        <p:spPr>
          <a:xfrm flipV="1">
            <a:off x="8656153" y="4643118"/>
            <a:ext cx="542019" cy="88890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380E3B-7AF7-467A-9A99-F19AFA43EA72}"/>
              </a:ext>
            </a:extLst>
          </p:cNvPr>
          <p:cNvCxnSpPr>
            <a:cxnSpLocks/>
          </p:cNvCxnSpPr>
          <p:nvPr/>
        </p:nvCxnSpPr>
        <p:spPr>
          <a:xfrm flipH="1">
            <a:off x="9390693" y="5568960"/>
            <a:ext cx="498455" cy="129035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A78463-A18F-4138-993D-E545101DAB68}"/>
              </a:ext>
            </a:extLst>
          </p:cNvPr>
          <p:cNvCxnSpPr>
            <a:cxnSpLocks/>
          </p:cNvCxnSpPr>
          <p:nvPr/>
        </p:nvCxnSpPr>
        <p:spPr>
          <a:xfrm>
            <a:off x="10325944" y="5568960"/>
            <a:ext cx="874303" cy="48978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48DFD4-8905-42EE-8D50-0F9588A2DDB5}"/>
              </a:ext>
            </a:extLst>
          </p:cNvPr>
          <p:cNvCxnSpPr>
            <a:cxnSpLocks/>
          </p:cNvCxnSpPr>
          <p:nvPr/>
        </p:nvCxnSpPr>
        <p:spPr>
          <a:xfrm>
            <a:off x="11351770" y="4855649"/>
            <a:ext cx="66874" cy="11126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9D42B2-E62B-407B-B7DA-AB1A499D051A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10255070" y="4765187"/>
            <a:ext cx="878303" cy="5768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22BB-92EA-416C-B7FD-6EA70E322184}"/>
              </a:ext>
            </a:extLst>
          </p:cNvPr>
          <p:cNvCxnSpPr>
            <a:cxnSpLocks/>
          </p:cNvCxnSpPr>
          <p:nvPr/>
        </p:nvCxnSpPr>
        <p:spPr>
          <a:xfrm>
            <a:off x="9727594" y="4471559"/>
            <a:ext cx="1315315" cy="7523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78FFFE-1AF2-4B26-AE76-E141D080E90F}"/>
              </a:ext>
            </a:extLst>
          </p:cNvPr>
          <p:cNvCxnSpPr>
            <a:cxnSpLocks/>
          </p:cNvCxnSpPr>
          <p:nvPr/>
        </p:nvCxnSpPr>
        <p:spPr>
          <a:xfrm>
            <a:off x="10288695" y="3126930"/>
            <a:ext cx="844676" cy="12014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A072C-2A28-4B00-9640-0387B9ED191B}"/>
              </a:ext>
            </a:extLst>
          </p:cNvPr>
          <p:cNvCxnSpPr>
            <a:cxnSpLocks/>
          </p:cNvCxnSpPr>
          <p:nvPr/>
        </p:nvCxnSpPr>
        <p:spPr>
          <a:xfrm>
            <a:off x="10379158" y="2908532"/>
            <a:ext cx="975401" cy="12307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AEA1B-EB80-4BE4-8971-F750F447BA5D}"/>
              </a:ext>
            </a:extLst>
          </p:cNvPr>
          <p:cNvCxnSpPr>
            <a:cxnSpLocks/>
          </p:cNvCxnSpPr>
          <p:nvPr/>
        </p:nvCxnSpPr>
        <p:spPr>
          <a:xfrm flipH="1">
            <a:off x="11570168" y="3340467"/>
            <a:ext cx="93252" cy="9879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5B6C4C-8037-4C29-B5C7-907402D7A96B}"/>
              </a:ext>
            </a:extLst>
          </p:cNvPr>
          <p:cNvCxnSpPr>
            <a:cxnSpLocks/>
          </p:cNvCxnSpPr>
          <p:nvPr/>
        </p:nvCxnSpPr>
        <p:spPr>
          <a:xfrm flipV="1">
            <a:off x="11637042" y="5263624"/>
            <a:ext cx="558708" cy="7951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AD40C-27CD-4401-ACEE-3B3820D5C0AE}"/>
              </a:ext>
            </a:extLst>
          </p:cNvPr>
          <p:cNvCxnSpPr>
            <a:cxnSpLocks/>
          </p:cNvCxnSpPr>
          <p:nvPr/>
        </p:nvCxnSpPr>
        <p:spPr>
          <a:xfrm>
            <a:off x="11570168" y="4765186"/>
            <a:ext cx="643441" cy="102569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451334-0C67-4F1F-B336-6F9FF79151E3}"/>
              </a:ext>
            </a:extLst>
          </p:cNvPr>
          <p:cNvCxnSpPr>
            <a:cxnSpLocks/>
          </p:cNvCxnSpPr>
          <p:nvPr/>
        </p:nvCxnSpPr>
        <p:spPr>
          <a:xfrm>
            <a:off x="11637042" y="6495541"/>
            <a:ext cx="558708" cy="30907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70D73-AA82-4850-AE45-E52ED4D31411}"/>
              </a:ext>
            </a:extLst>
          </p:cNvPr>
          <p:cNvCxnSpPr>
            <a:cxnSpLocks/>
          </p:cNvCxnSpPr>
          <p:nvPr/>
        </p:nvCxnSpPr>
        <p:spPr>
          <a:xfrm>
            <a:off x="10070298" y="3217393"/>
            <a:ext cx="1149450" cy="275089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B694D-7944-4970-8968-EF94149F563F}"/>
              </a:ext>
            </a:extLst>
          </p:cNvPr>
          <p:cNvCxnSpPr>
            <a:cxnSpLocks/>
          </p:cNvCxnSpPr>
          <p:nvPr/>
        </p:nvCxnSpPr>
        <p:spPr>
          <a:xfrm flipH="1">
            <a:off x="9637131" y="3250004"/>
            <a:ext cx="1807891" cy="100315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83AD2B-AFA3-4EAA-8C62-6F73FE4C1EF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1663420" y="1837180"/>
            <a:ext cx="550189" cy="88556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F94F98-1FBA-43BB-BE7D-3B0EA5E23D45}"/>
              </a:ext>
            </a:extLst>
          </p:cNvPr>
          <p:cNvCxnSpPr>
            <a:cxnSpLocks/>
          </p:cNvCxnSpPr>
          <p:nvPr/>
        </p:nvCxnSpPr>
        <p:spPr>
          <a:xfrm flipH="1" flipV="1">
            <a:off x="11972281" y="3031606"/>
            <a:ext cx="241328" cy="59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63670-12AE-49E2-A112-6EF7A1FF1A2E}"/>
              </a:ext>
            </a:extLst>
          </p:cNvPr>
          <p:cNvCxnSpPr>
            <a:cxnSpLocks/>
          </p:cNvCxnSpPr>
          <p:nvPr/>
        </p:nvCxnSpPr>
        <p:spPr>
          <a:xfrm flipH="1" flipV="1">
            <a:off x="8739033" y="6036500"/>
            <a:ext cx="1770998" cy="8313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83A12D-15A5-4845-A315-BCA202CB26B4}"/>
              </a:ext>
            </a:extLst>
          </p:cNvPr>
          <p:cNvCxnSpPr>
            <a:cxnSpLocks/>
          </p:cNvCxnSpPr>
          <p:nvPr/>
        </p:nvCxnSpPr>
        <p:spPr>
          <a:xfrm>
            <a:off x="10325944" y="3031606"/>
            <a:ext cx="1887665" cy="1131092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FE60-8112-4170-92D4-3D4C3C39891A}"/>
              </a:ext>
            </a:extLst>
          </p:cNvPr>
          <p:cNvCxnSpPr>
            <a:cxnSpLocks/>
          </p:cNvCxnSpPr>
          <p:nvPr/>
        </p:nvCxnSpPr>
        <p:spPr>
          <a:xfrm>
            <a:off x="10107546" y="5659423"/>
            <a:ext cx="843838" cy="120843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776F1-87E3-46B9-9AF1-4A4A1B6D862C}"/>
              </a:ext>
            </a:extLst>
          </p:cNvPr>
          <p:cNvCxnSpPr>
            <a:cxnSpLocks/>
          </p:cNvCxnSpPr>
          <p:nvPr/>
        </p:nvCxnSpPr>
        <p:spPr>
          <a:xfrm>
            <a:off x="11881817" y="3250004"/>
            <a:ext cx="313933" cy="143995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A2E09-E6FC-466C-B62E-F5CBF60BCD87}"/>
              </a:ext>
            </a:extLst>
          </p:cNvPr>
          <p:cNvCxnSpPr>
            <a:cxnSpLocks/>
          </p:cNvCxnSpPr>
          <p:nvPr/>
        </p:nvCxnSpPr>
        <p:spPr>
          <a:xfrm flipH="1">
            <a:off x="11602525" y="3921757"/>
            <a:ext cx="611084" cy="50221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A95506-FB78-4AF3-AD69-87968310FB6C}"/>
              </a:ext>
            </a:extLst>
          </p:cNvPr>
          <p:cNvGrpSpPr/>
          <p:nvPr/>
        </p:nvGrpSpPr>
        <p:grpSpPr>
          <a:xfrm>
            <a:off x="11109783" y="5968283"/>
            <a:ext cx="617721" cy="617721"/>
            <a:chOff x="9540225" y="4668855"/>
            <a:chExt cx="998333" cy="99833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0EF29A5-6A1C-4F6A-80FF-8D1E48CCA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2211" y="4898349"/>
              <a:ext cx="594360" cy="53934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28C5A5-B512-488A-A5D2-70AFA71D90C0}"/>
                </a:ext>
              </a:extLst>
            </p:cNvPr>
            <p:cNvSpPr/>
            <p:nvPr/>
          </p:nvSpPr>
          <p:spPr bwMode="auto">
            <a:xfrm>
              <a:off x="9540225" y="466885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2D9E9E-1807-4CE9-B8A0-887C487F1E79}"/>
              </a:ext>
            </a:extLst>
          </p:cNvPr>
          <p:cNvGrpSpPr/>
          <p:nvPr/>
        </p:nvGrpSpPr>
        <p:grpSpPr>
          <a:xfrm>
            <a:off x="9727811" y="5251547"/>
            <a:ext cx="617721" cy="617721"/>
            <a:chOff x="7390335" y="1984853"/>
            <a:chExt cx="998333" cy="9983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0501DC-7146-48BF-9DD6-5468B70CA965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aphic 149">
              <a:extLst>
                <a:ext uri="{FF2B5EF4-FFF2-40B4-BE49-F238E27FC236}">
                  <a16:creationId xmlns:a16="http://schemas.microsoft.com/office/drawing/2014/main" id="{AF8DA32C-A220-441E-8265-8D53A51C6C3F}"/>
                </a:ext>
              </a:extLst>
            </p:cNvPr>
            <p:cNvGrpSpPr/>
            <p:nvPr/>
          </p:nvGrpSpPr>
          <p:grpSpPr>
            <a:xfrm>
              <a:off x="7734406" y="2192439"/>
              <a:ext cx="310191" cy="583160"/>
              <a:chOff x="5794153" y="2355249"/>
              <a:chExt cx="310191" cy="58316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3A5E1A-63FA-4890-97DD-54E625168F5D}"/>
                  </a:ext>
                </a:extLst>
              </p:cNvPr>
              <p:cNvSpPr/>
              <p:nvPr/>
            </p:nvSpPr>
            <p:spPr>
              <a:xfrm>
                <a:off x="5794153" y="2355249"/>
                <a:ext cx="310191" cy="297784"/>
              </a:xfrm>
              <a:custGeom>
                <a:avLst/>
                <a:gdLst>
                  <a:gd name="connsiteX0" fmla="*/ 312673 w 310191"/>
                  <a:gd name="connsiteY0" fmla="*/ 0 h 297783"/>
                  <a:gd name="connsiteX1" fmla="*/ 89335 w 310191"/>
                  <a:gd name="connsiteY1" fmla="*/ 0 h 297783"/>
                  <a:gd name="connsiteX2" fmla="*/ 0 w 310191"/>
                  <a:gd name="connsiteY2" fmla="*/ 303988 h 297783"/>
                  <a:gd name="connsiteX3" fmla="*/ 114150 w 310191"/>
                  <a:gd name="connsiteY3" fmla="*/ 303988 h 29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91" h="297783">
                    <a:moveTo>
                      <a:pt x="312673" y="0"/>
                    </a:moveTo>
                    <a:lnTo>
                      <a:pt x="89335" y="0"/>
                    </a:lnTo>
                    <a:lnTo>
                      <a:pt x="0" y="303988"/>
                    </a:lnTo>
                    <a:lnTo>
                      <a:pt x="114150" y="303988"/>
                    </a:lnTo>
                    <a:close/>
                  </a:path>
                </a:pathLst>
              </a:custGeom>
              <a:solidFill>
                <a:srgbClr val="0078D3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C338BC6-4FE9-431B-A08B-79337E773FDB}"/>
                  </a:ext>
                </a:extLst>
              </p:cNvPr>
              <p:cNvSpPr/>
              <p:nvPr/>
            </p:nvSpPr>
            <p:spPr>
              <a:xfrm>
                <a:off x="5825172" y="2625736"/>
                <a:ext cx="235745" cy="310191"/>
              </a:xfrm>
              <a:custGeom>
                <a:avLst/>
                <a:gdLst>
                  <a:gd name="connsiteX0" fmla="*/ 84372 w 235745"/>
                  <a:gd name="connsiteY0" fmla="*/ 32260 h 310191"/>
                  <a:gd name="connsiteX1" fmla="*/ 0 w 235745"/>
                  <a:gd name="connsiteY1" fmla="*/ 313914 h 310191"/>
                  <a:gd name="connsiteX2" fmla="*/ 241949 w 235745"/>
                  <a:gd name="connsiteY2" fmla="*/ 0 h 310191"/>
                  <a:gd name="connsiteX3" fmla="*/ 104224 w 235745"/>
                  <a:gd name="connsiteY3" fmla="*/ 0 h 3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45" h="310191">
                    <a:moveTo>
                      <a:pt x="84372" y="32260"/>
                    </a:moveTo>
                    <a:lnTo>
                      <a:pt x="0" y="313914"/>
                    </a:lnTo>
                    <a:lnTo>
                      <a:pt x="241949" y="0"/>
                    </a:lnTo>
                    <a:lnTo>
                      <a:pt x="104224" y="0"/>
                    </a:lnTo>
                    <a:close/>
                  </a:path>
                </a:pathLst>
              </a:custGeom>
              <a:solidFill>
                <a:srgbClr val="50E6FF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C71BEB-9951-4155-82A0-CDE58090F992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D33B2C-6669-4EC1-8EA5-8DD90AA022EF}"/>
              </a:ext>
            </a:extLst>
          </p:cNvPr>
          <p:cNvGrpSpPr/>
          <p:nvPr/>
        </p:nvGrpSpPr>
        <p:grpSpPr>
          <a:xfrm>
            <a:off x="8211775" y="5509243"/>
            <a:ext cx="617721" cy="617721"/>
            <a:chOff x="6974942" y="3473512"/>
            <a:chExt cx="998333" cy="998333"/>
          </a:xfrm>
        </p:grpSpPr>
        <p:grpSp>
          <p:nvGrpSpPr>
            <p:cNvPr id="43" name="Graphic 145">
              <a:extLst>
                <a:ext uri="{FF2B5EF4-FFF2-40B4-BE49-F238E27FC236}">
                  <a16:creationId xmlns:a16="http://schemas.microsoft.com/office/drawing/2014/main" id="{1956C238-C954-4977-8970-26286449551F}"/>
                </a:ext>
              </a:extLst>
            </p:cNvPr>
            <p:cNvGrpSpPr/>
            <p:nvPr/>
          </p:nvGrpSpPr>
          <p:grpSpPr>
            <a:xfrm>
              <a:off x="7194786" y="3693356"/>
              <a:ext cx="558644" cy="558644"/>
              <a:chOff x="10963469" y="3543859"/>
              <a:chExt cx="558644" cy="55864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199E93C-E7C7-451B-AA75-0259953D9B23}"/>
                  </a:ext>
                </a:extLst>
              </p:cNvPr>
              <p:cNvSpPr/>
              <p:nvPr/>
            </p:nvSpPr>
            <p:spPr>
              <a:xfrm>
                <a:off x="10963469" y="3543859"/>
                <a:ext cx="516482" cy="527023"/>
              </a:xfrm>
              <a:custGeom>
                <a:avLst/>
                <a:gdLst>
                  <a:gd name="connsiteX0" fmla="*/ 452185 w 516482"/>
                  <a:gd name="connsiteY0" fmla="*/ 269836 h 527022"/>
                  <a:gd name="connsiteX1" fmla="*/ 452185 w 516482"/>
                  <a:gd name="connsiteY1" fmla="*/ 264565 h 527022"/>
                  <a:gd name="connsiteX2" fmla="*/ 452185 w 516482"/>
                  <a:gd name="connsiteY2" fmla="*/ 259295 h 527022"/>
                  <a:gd name="connsiteX3" fmla="*/ 452185 w 516482"/>
                  <a:gd name="connsiteY3" fmla="*/ 255079 h 527022"/>
                  <a:gd name="connsiteX4" fmla="*/ 517536 w 516482"/>
                  <a:gd name="connsiteY4" fmla="*/ 212917 h 527022"/>
                  <a:gd name="connsiteX5" fmla="*/ 477483 w 516482"/>
                  <a:gd name="connsiteY5" fmla="*/ 112783 h 527022"/>
                  <a:gd name="connsiteX6" fmla="*/ 402645 w 516482"/>
                  <a:gd name="connsiteY6" fmla="*/ 130702 h 527022"/>
                  <a:gd name="connsiteX7" fmla="*/ 388943 w 516482"/>
                  <a:gd name="connsiteY7" fmla="*/ 116999 h 527022"/>
                  <a:gd name="connsiteX8" fmla="*/ 405807 w 516482"/>
                  <a:gd name="connsiteY8" fmla="*/ 39000 h 527022"/>
                  <a:gd name="connsiteX9" fmla="*/ 308835 w 516482"/>
                  <a:gd name="connsiteY9" fmla="*/ 0 h 527022"/>
                  <a:gd name="connsiteX10" fmla="*/ 267728 w 516482"/>
                  <a:gd name="connsiteY10" fmla="*/ 66405 h 527022"/>
                  <a:gd name="connsiteX11" fmla="*/ 264565 w 516482"/>
                  <a:gd name="connsiteY11" fmla="*/ 66405 h 527022"/>
                  <a:gd name="connsiteX12" fmla="*/ 259295 w 516482"/>
                  <a:gd name="connsiteY12" fmla="*/ 66405 h 527022"/>
                  <a:gd name="connsiteX13" fmla="*/ 254025 w 516482"/>
                  <a:gd name="connsiteY13" fmla="*/ 66405 h 527022"/>
                  <a:gd name="connsiteX14" fmla="*/ 248755 w 516482"/>
                  <a:gd name="connsiteY14" fmla="*/ 66405 h 527022"/>
                  <a:gd name="connsiteX15" fmla="*/ 208701 w 516482"/>
                  <a:gd name="connsiteY15" fmla="*/ 0 h 527022"/>
                  <a:gd name="connsiteX16" fmla="*/ 110675 w 516482"/>
                  <a:gd name="connsiteY16" fmla="*/ 40054 h 527022"/>
                  <a:gd name="connsiteX17" fmla="*/ 128594 w 516482"/>
                  <a:gd name="connsiteY17" fmla="*/ 118053 h 527022"/>
                  <a:gd name="connsiteX18" fmla="*/ 114891 w 516482"/>
                  <a:gd name="connsiteY18" fmla="*/ 131756 h 527022"/>
                  <a:gd name="connsiteX19" fmla="*/ 40054 w 516482"/>
                  <a:gd name="connsiteY19" fmla="*/ 113837 h 527022"/>
                  <a:gd name="connsiteX20" fmla="*/ 0 w 516482"/>
                  <a:gd name="connsiteY20" fmla="*/ 213971 h 527022"/>
                  <a:gd name="connsiteX21" fmla="*/ 65351 w 516482"/>
                  <a:gd name="connsiteY21" fmla="*/ 256133 h 527022"/>
                  <a:gd name="connsiteX22" fmla="*/ 65351 w 516482"/>
                  <a:gd name="connsiteY22" fmla="*/ 260349 h 527022"/>
                  <a:gd name="connsiteX23" fmla="*/ 65351 w 516482"/>
                  <a:gd name="connsiteY23" fmla="*/ 265619 h 527022"/>
                  <a:gd name="connsiteX24" fmla="*/ 65351 w 516482"/>
                  <a:gd name="connsiteY24" fmla="*/ 270890 h 527022"/>
                  <a:gd name="connsiteX25" fmla="*/ 65351 w 516482"/>
                  <a:gd name="connsiteY25" fmla="*/ 276160 h 527022"/>
                  <a:gd name="connsiteX26" fmla="*/ 0 w 516482"/>
                  <a:gd name="connsiteY26" fmla="*/ 316214 h 527022"/>
                  <a:gd name="connsiteX27" fmla="*/ 40054 w 516482"/>
                  <a:gd name="connsiteY27" fmla="*/ 417402 h 527022"/>
                  <a:gd name="connsiteX28" fmla="*/ 114891 w 516482"/>
                  <a:gd name="connsiteY28" fmla="*/ 398429 h 527022"/>
                  <a:gd name="connsiteX29" fmla="*/ 128594 w 516482"/>
                  <a:gd name="connsiteY29" fmla="*/ 412132 h 527022"/>
                  <a:gd name="connsiteX30" fmla="*/ 110675 w 516482"/>
                  <a:gd name="connsiteY30" fmla="*/ 490131 h 527022"/>
                  <a:gd name="connsiteX31" fmla="*/ 208701 w 516482"/>
                  <a:gd name="connsiteY31" fmla="*/ 531239 h 527022"/>
                  <a:gd name="connsiteX32" fmla="*/ 248755 w 516482"/>
                  <a:gd name="connsiteY32" fmla="*/ 463780 h 527022"/>
                  <a:gd name="connsiteX33" fmla="*/ 254025 w 516482"/>
                  <a:gd name="connsiteY33" fmla="*/ 463780 h 527022"/>
                  <a:gd name="connsiteX34" fmla="*/ 259295 w 516482"/>
                  <a:gd name="connsiteY34" fmla="*/ 463780 h 527022"/>
                  <a:gd name="connsiteX35" fmla="*/ 264565 w 516482"/>
                  <a:gd name="connsiteY35" fmla="*/ 463780 h 527022"/>
                  <a:gd name="connsiteX36" fmla="*/ 267728 w 516482"/>
                  <a:gd name="connsiteY36" fmla="*/ 463780 h 527022"/>
                  <a:gd name="connsiteX37" fmla="*/ 308835 w 516482"/>
                  <a:gd name="connsiteY37" fmla="*/ 531239 h 527022"/>
                  <a:gd name="connsiteX38" fmla="*/ 405807 w 516482"/>
                  <a:gd name="connsiteY38" fmla="*/ 490131 h 527022"/>
                  <a:gd name="connsiteX39" fmla="*/ 388943 w 516482"/>
                  <a:gd name="connsiteY39" fmla="*/ 412132 h 527022"/>
                  <a:gd name="connsiteX40" fmla="*/ 402645 w 516482"/>
                  <a:gd name="connsiteY40" fmla="*/ 398429 h 527022"/>
                  <a:gd name="connsiteX41" fmla="*/ 477483 w 516482"/>
                  <a:gd name="connsiteY41" fmla="*/ 417402 h 527022"/>
                  <a:gd name="connsiteX42" fmla="*/ 517536 w 516482"/>
                  <a:gd name="connsiteY42" fmla="*/ 316214 h 527022"/>
                  <a:gd name="connsiteX43" fmla="*/ 452185 w 516482"/>
                  <a:gd name="connsiteY43" fmla="*/ 275106 h 527022"/>
                  <a:gd name="connsiteX44" fmla="*/ 452185 w 516482"/>
                  <a:gd name="connsiteY44" fmla="*/ 269836 h 527022"/>
                  <a:gd name="connsiteX45" fmla="*/ 259295 w 516482"/>
                  <a:gd name="connsiteY45" fmla="*/ 413186 h 527022"/>
                  <a:gd name="connsiteX46" fmla="*/ 111729 w 516482"/>
                  <a:gd name="connsiteY46" fmla="*/ 265619 h 527022"/>
                  <a:gd name="connsiteX47" fmla="*/ 259295 w 516482"/>
                  <a:gd name="connsiteY47" fmla="*/ 118053 h 527022"/>
                  <a:gd name="connsiteX48" fmla="*/ 406861 w 516482"/>
                  <a:gd name="connsiteY48" fmla="*/ 265619 h 527022"/>
                  <a:gd name="connsiteX49" fmla="*/ 259295 w 516482"/>
                  <a:gd name="connsiteY49" fmla="*/ 413186 h 52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16482" h="527022">
                    <a:moveTo>
                      <a:pt x="452185" y="269836"/>
                    </a:moveTo>
                    <a:cubicBezTo>
                      <a:pt x="452185" y="268782"/>
                      <a:pt x="452185" y="265619"/>
                      <a:pt x="452185" y="264565"/>
                    </a:cubicBezTo>
                    <a:cubicBezTo>
                      <a:pt x="452185" y="263511"/>
                      <a:pt x="452185" y="262457"/>
                      <a:pt x="452185" y="259295"/>
                    </a:cubicBezTo>
                    <a:cubicBezTo>
                      <a:pt x="452185" y="258241"/>
                      <a:pt x="452185" y="257187"/>
                      <a:pt x="452185" y="255079"/>
                    </a:cubicBezTo>
                    <a:lnTo>
                      <a:pt x="517536" y="212917"/>
                    </a:lnTo>
                    <a:lnTo>
                      <a:pt x="477483" y="112783"/>
                    </a:lnTo>
                    <a:lnTo>
                      <a:pt x="402645" y="130702"/>
                    </a:lnTo>
                    <a:cubicBezTo>
                      <a:pt x="397375" y="125431"/>
                      <a:pt x="394213" y="122269"/>
                      <a:pt x="388943" y="116999"/>
                    </a:cubicBezTo>
                    <a:lnTo>
                      <a:pt x="405807" y="39000"/>
                    </a:lnTo>
                    <a:lnTo>
                      <a:pt x="308835" y="0"/>
                    </a:lnTo>
                    <a:lnTo>
                      <a:pt x="267728" y="66405"/>
                    </a:lnTo>
                    <a:cubicBezTo>
                      <a:pt x="266673" y="66405"/>
                      <a:pt x="265619" y="66405"/>
                      <a:pt x="264565" y="66405"/>
                    </a:cubicBezTo>
                    <a:cubicBezTo>
                      <a:pt x="262457" y="66405"/>
                      <a:pt x="261403" y="66405"/>
                      <a:pt x="259295" y="66405"/>
                    </a:cubicBezTo>
                    <a:cubicBezTo>
                      <a:pt x="257187" y="66405"/>
                      <a:pt x="256133" y="66405"/>
                      <a:pt x="254025" y="66405"/>
                    </a:cubicBezTo>
                    <a:cubicBezTo>
                      <a:pt x="251917" y="66405"/>
                      <a:pt x="251917" y="66405"/>
                      <a:pt x="248755" y="66405"/>
                    </a:cubicBezTo>
                    <a:lnTo>
                      <a:pt x="208701" y="0"/>
                    </a:lnTo>
                    <a:lnTo>
                      <a:pt x="110675" y="40054"/>
                    </a:lnTo>
                    <a:lnTo>
                      <a:pt x="128594" y="118053"/>
                    </a:lnTo>
                    <a:cubicBezTo>
                      <a:pt x="123323" y="123323"/>
                      <a:pt x="119107" y="126485"/>
                      <a:pt x="114891" y="131756"/>
                    </a:cubicBezTo>
                    <a:lnTo>
                      <a:pt x="40054" y="113837"/>
                    </a:lnTo>
                    <a:lnTo>
                      <a:pt x="0" y="213971"/>
                    </a:lnTo>
                    <a:lnTo>
                      <a:pt x="65351" y="256133"/>
                    </a:lnTo>
                    <a:cubicBezTo>
                      <a:pt x="65351" y="257187"/>
                      <a:pt x="65351" y="258241"/>
                      <a:pt x="65351" y="260349"/>
                    </a:cubicBezTo>
                    <a:cubicBezTo>
                      <a:pt x="65351" y="262457"/>
                      <a:pt x="65351" y="264565"/>
                      <a:pt x="65351" y="265619"/>
                    </a:cubicBezTo>
                    <a:cubicBezTo>
                      <a:pt x="65351" y="266673"/>
                      <a:pt x="65351" y="269836"/>
                      <a:pt x="65351" y="270890"/>
                    </a:cubicBezTo>
                    <a:cubicBezTo>
                      <a:pt x="65351" y="271944"/>
                      <a:pt x="65351" y="272998"/>
                      <a:pt x="65351" y="276160"/>
                    </a:cubicBezTo>
                    <a:lnTo>
                      <a:pt x="0" y="316214"/>
                    </a:lnTo>
                    <a:lnTo>
                      <a:pt x="40054" y="417402"/>
                    </a:lnTo>
                    <a:lnTo>
                      <a:pt x="114891" y="398429"/>
                    </a:lnTo>
                    <a:cubicBezTo>
                      <a:pt x="118053" y="403699"/>
                      <a:pt x="123323" y="407916"/>
                      <a:pt x="128594" y="412132"/>
                    </a:cubicBezTo>
                    <a:lnTo>
                      <a:pt x="110675" y="490131"/>
                    </a:lnTo>
                    <a:lnTo>
                      <a:pt x="208701" y="531239"/>
                    </a:lnTo>
                    <a:lnTo>
                      <a:pt x="248755" y="463780"/>
                    </a:lnTo>
                    <a:cubicBezTo>
                      <a:pt x="250863" y="463780"/>
                      <a:pt x="251917" y="463780"/>
                      <a:pt x="254025" y="463780"/>
                    </a:cubicBezTo>
                    <a:cubicBezTo>
                      <a:pt x="256133" y="463780"/>
                      <a:pt x="257187" y="463780"/>
                      <a:pt x="259295" y="463780"/>
                    </a:cubicBezTo>
                    <a:cubicBezTo>
                      <a:pt x="261403" y="463780"/>
                      <a:pt x="261403" y="463780"/>
                      <a:pt x="264565" y="463780"/>
                    </a:cubicBezTo>
                    <a:cubicBezTo>
                      <a:pt x="265619" y="463780"/>
                      <a:pt x="266673" y="463780"/>
                      <a:pt x="267728" y="463780"/>
                    </a:cubicBezTo>
                    <a:lnTo>
                      <a:pt x="308835" y="531239"/>
                    </a:lnTo>
                    <a:lnTo>
                      <a:pt x="405807" y="490131"/>
                    </a:lnTo>
                    <a:lnTo>
                      <a:pt x="388943" y="412132"/>
                    </a:lnTo>
                    <a:cubicBezTo>
                      <a:pt x="394213" y="407916"/>
                      <a:pt x="397375" y="403699"/>
                      <a:pt x="402645" y="398429"/>
                    </a:cubicBezTo>
                    <a:lnTo>
                      <a:pt x="477483" y="417402"/>
                    </a:lnTo>
                    <a:lnTo>
                      <a:pt x="517536" y="316214"/>
                    </a:lnTo>
                    <a:lnTo>
                      <a:pt x="452185" y="275106"/>
                    </a:lnTo>
                    <a:cubicBezTo>
                      <a:pt x="452185" y="272998"/>
                      <a:pt x="452185" y="271944"/>
                      <a:pt x="452185" y="269836"/>
                    </a:cubicBezTo>
                    <a:close/>
                    <a:moveTo>
                      <a:pt x="259295" y="413186"/>
                    </a:moveTo>
                    <a:cubicBezTo>
                      <a:pt x="178134" y="413186"/>
                      <a:pt x="111729" y="347835"/>
                      <a:pt x="111729" y="265619"/>
                    </a:cubicBezTo>
                    <a:cubicBezTo>
                      <a:pt x="111729" y="183404"/>
                      <a:pt x="177080" y="118053"/>
                      <a:pt x="259295" y="118053"/>
                    </a:cubicBezTo>
                    <a:cubicBezTo>
                      <a:pt x="341511" y="118053"/>
                      <a:pt x="406861" y="183404"/>
                      <a:pt x="406861" y="265619"/>
                    </a:cubicBezTo>
                    <a:cubicBezTo>
                      <a:pt x="406861" y="347835"/>
                      <a:pt x="340457" y="413186"/>
                      <a:pt x="259295" y="41318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E0DEF35-2449-4425-855E-496BD10D8A57}"/>
                  </a:ext>
                </a:extLst>
              </p:cNvPr>
              <p:cNvSpPr/>
              <p:nvPr/>
            </p:nvSpPr>
            <p:spPr>
              <a:xfrm>
                <a:off x="11122630" y="3707236"/>
                <a:ext cx="389997" cy="389997"/>
              </a:xfrm>
              <a:custGeom>
                <a:avLst/>
                <a:gdLst>
                  <a:gd name="connsiteX0" fmla="*/ 394213 w 389996"/>
                  <a:gd name="connsiteY0" fmla="*/ 334132 h 389996"/>
                  <a:gd name="connsiteX1" fmla="*/ 394213 w 389996"/>
                  <a:gd name="connsiteY1" fmla="*/ 334132 h 389996"/>
                  <a:gd name="connsiteX2" fmla="*/ 397375 w 389996"/>
                  <a:gd name="connsiteY2" fmla="*/ 352051 h 389996"/>
                  <a:gd name="connsiteX3" fmla="*/ 393159 w 389996"/>
                  <a:gd name="connsiteY3" fmla="*/ 368916 h 389996"/>
                  <a:gd name="connsiteX4" fmla="*/ 383672 w 389996"/>
                  <a:gd name="connsiteY4" fmla="*/ 383673 h 389996"/>
                  <a:gd name="connsiteX5" fmla="*/ 368916 w 389996"/>
                  <a:gd name="connsiteY5" fmla="*/ 393159 h 389996"/>
                  <a:gd name="connsiteX6" fmla="*/ 352051 w 389996"/>
                  <a:gd name="connsiteY6" fmla="*/ 397375 h 389996"/>
                  <a:gd name="connsiteX7" fmla="*/ 334132 w 389996"/>
                  <a:gd name="connsiteY7" fmla="*/ 393159 h 389996"/>
                  <a:gd name="connsiteX8" fmla="*/ 319376 w 389996"/>
                  <a:gd name="connsiteY8" fmla="*/ 383673 h 389996"/>
                  <a:gd name="connsiteX9" fmla="*/ 128594 w 389996"/>
                  <a:gd name="connsiteY9" fmla="*/ 193944 h 389996"/>
                  <a:gd name="connsiteX10" fmla="*/ 113837 w 389996"/>
                  <a:gd name="connsiteY10" fmla="*/ 197106 h 389996"/>
                  <a:gd name="connsiteX11" fmla="*/ 99080 w 389996"/>
                  <a:gd name="connsiteY11" fmla="*/ 198161 h 389996"/>
                  <a:gd name="connsiteX12" fmla="*/ 59027 w 389996"/>
                  <a:gd name="connsiteY12" fmla="*/ 190782 h 389996"/>
                  <a:gd name="connsiteX13" fmla="*/ 28459 w 389996"/>
                  <a:gd name="connsiteY13" fmla="*/ 169701 h 389996"/>
                  <a:gd name="connsiteX14" fmla="*/ 7378 w 389996"/>
                  <a:gd name="connsiteY14" fmla="*/ 138080 h 389996"/>
                  <a:gd name="connsiteX15" fmla="*/ 0 w 389996"/>
                  <a:gd name="connsiteY15" fmla="*/ 100134 h 389996"/>
                  <a:gd name="connsiteX16" fmla="*/ 5270 w 389996"/>
                  <a:gd name="connsiteY16" fmla="*/ 68513 h 389996"/>
                  <a:gd name="connsiteX17" fmla="*/ 85378 w 389996"/>
                  <a:gd name="connsiteY17" fmla="*/ 148620 h 389996"/>
                  <a:gd name="connsiteX18" fmla="*/ 147566 w 389996"/>
                  <a:gd name="connsiteY18" fmla="*/ 85378 h 389996"/>
                  <a:gd name="connsiteX19" fmla="*/ 67459 w 389996"/>
                  <a:gd name="connsiteY19" fmla="*/ 5270 h 389996"/>
                  <a:gd name="connsiteX20" fmla="*/ 99080 w 389996"/>
                  <a:gd name="connsiteY20" fmla="*/ 0 h 389996"/>
                  <a:gd name="connsiteX21" fmla="*/ 138080 w 389996"/>
                  <a:gd name="connsiteY21" fmla="*/ 8432 h 389996"/>
                  <a:gd name="connsiteX22" fmla="*/ 169701 w 389996"/>
                  <a:gd name="connsiteY22" fmla="*/ 29513 h 389996"/>
                  <a:gd name="connsiteX23" fmla="*/ 190782 w 389996"/>
                  <a:gd name="connsiteY23" fmla="*/ 60081 h 389996"/>
                  <a:gd name="connsiteX24" fmla="*/ 198161 w 389996"/>
                  <a:gd name="connsiteY24" fmla="*/ 99080 h 389996"/>
                  <a:gd name="connsiteX25" fmla="*/ 197106 w 389996"/>
                  <a:gd name="connsiteY25" fmla="*/ 113837 h 389996"/>
                  <a:gd name="connsiteX26" fmla="*/ 193944 w 389996"/>
                  <a:gd name="connsiteY26" fmla="*/ 128594 h 389996"/>
                  <a:gd name="connsiteX27" fmla="*/ 384727 w 389996"/>
                  <a:gd name="connsiteY27" fmla="*/ 318322 h 389996"/>
                  <a:gd name="connsiteX28" fmla="*/ 394213 w 389996"/>
                  <a:gd name="connsiteY28" fmla="*/ 334132 h 389996"/>
                  <a:gd name="connsiteX29" fmla="*/ 394213 w 389996"/>
                  <a:gd name="connsiteY29" fmla="*/ 334132 h 38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996" h="389996">
                    <a:moveTo>
                      <a:pt x="394213" y="334132"/>
                    </a:moveTo>
                    <a:lnTo>
                      <a:pt x="394213" y="334132"/>
                    </a:lnTo>
                    <a:cubicBezTo>
                      <a:pt x="396321" y="339403"/>
                      <a:pt x="397375" y="345727"/>
                      <a:pt x="397375" y="352051"/>
                    </a:cubicBezTo>
                    <a:cubicBezTo>
                      <a:pt x="397375" y="358375"/>
                      <a:pt x="396321" y="363646"/>
                      <a:pt x="393159" y="368916"/>
                    </a:cubicBezTo>
                    <a:cubicBezTo>
                      <a:pt x="391051" y="375240"/>
                      <a:pt x="387889" y="379456"/>
                      <a:pt x="383672" y="383673"/>
                    </a:cubicBezTo>
                    <a:cubicBezTo>
                      <a:pt x="379456" y="387889"/>
                      <a:pt x="375240" y="391051"/>
                      <a:pt x="368916" y="393159"/>
                    </a:cubicBezTo>
                    <a:cubicBezTo>
                      <a:pt x="363646" y="396321"/>
                      <a:pt x="358375" y="397375"/>
                      <a:pt x="352051" y="397375"/>
                    </a:cubicBezTo>
                    <a:cubicBezTo>
                      <a:pt x="345727" y="397375"/>
                      <a:pt x="339403" y="396321"/>
                      <a:pt x="334132" y="393159"/>
                    </a:cubicBezTo>
                    <a:cubicBezTo>
                      <a:pt x="328862" y="391051"/>
                      <a:pt x="323592" y="387889"/>
                      <a:pt x="319376" y="383673"/>
                    </a:cubicBezTo>
                    <a:lnTo>
                      <a:pt x="128594" y="193944"/>
                    </a:lnTo>
                    <a:cubicBezTo>
                      <a:pt x="123323" y="194998"/>
                      <a:pt x="119107" y="196052"/>
                      <a:pt x="113837" y="197106"/>
                    </a:cubicBezTo>
                    <a:cubicBezTo>
                      <a:pt x="108567" y="198161"/>
                      <a:pt x="104350" y="198161"/>
                      <a:pt x="99080" y="198161"/>
                    </a:cubicBezTo>
                    <a:cubicBezTo>
                      <a:pt x="85378" y="198161"/>
                      <a:pt x="72729" y="196052"/>
                      <a:pt x="59027" y="190782"/>
                    </a:cubicBezTo>
                    <a:cubicBezTo>
                      <a:pt x="47432" y="185512"/>
                      <a:pt x="36892" y="178134"/>
                      <a:pt x="28459" y="169701"/>
                    </a:cubicBezTo>
                    <a:cubicBezTo>
                      <a:pt x="20027" y="160215"/>
                      <a:pt x="12649" y="150728"/>
                      <a:pt x="7378" y="138080"/>
                    </a:cubicBezTo>
                    <a:cubicBezTo>
                      <a:pt x="2108" y="126485"/>
                      <a:pt x="0" y="113837"/>
                      <a:pt x="0" y="100134"/>
                    </a:cubicBezTo>
                    <a:cubicBezTo>
                      <a:pt x="0" y="89594"/>
                      <a:pt x="1054" y="79053"/>
                      <a:pt x="5270" y="68513"/>
                    </a:cubicBezTo>
                    <a:lnTo>
                      <a:pt x="85378" y="148620"/>
                    </a:lnTo>
                    <a:lnTo>
                      <a:pt x="147566" y="85378"/>
                    </a:lnTo>
                    <a:lnTo>
                      <a:pt x="67459" y="5270"/>
                    </a:lnTo>
                    <a:cubicBezTo>
                      <a:pt x="77999" y="2108"/>
                      <a:pt x="88540" y="0"/>
                      <a:pt x="99080" y="0"/>
                    </a:cubicBezTo>
                    <a:cubicBezTo>
                      <a:pt x="112783" y="0"/>
                      <a:pt x="125431" y="3162"/>
                      <a:pt x="138080" y="8432"/>
                    </a:cubicBezTo>
                    <a:cubicBezTo>
                      <a:pt x="150728" y="13703"/>
                      <a:pt x="160215" y="20027"/>
                      <a:pt x="169701" y="29513"/>
                    </a:cubicBezTo>
                    <a:cubicBezTo>
                      <a:pt x="178134" y="37946"/>
                      <a:pt x="185512" y="48486"/>
                      <a:pt x="190782" y="60081"/>
                    </a:cubicBezTo>
                    <a:cubicBezTo>
                      <a:pt x="196052" y="72729"/>
                      <a:pt x="198161" y="85378"/>
                      <a:pt x="198161" y="99080"/>
                    </a:cubicBezTo>
                    <a:cubicBezTo>
                      <a:pt x="198161" y="104350"/>
                      <a:pt x="198161" y="108567"/>
                      <a:pt x="197106" y="113837"/>
                    </a:cubicBezTo>
                    <a:cubicBezTo>
                      <a:pt x="196052" y="119107"/>
                      <a:pt x="194998" y="123323"/>
                      <a:pt x="193944" y="128594"/>
                    </a:cubicBezTo>
                    <a:lnTo>
                      <a:pt x="384727" y="318322"/>
                    </a:lnTo>
                    <a:cubicBezTo>
                      <a:pt x="387889" y="323592"/>
                      <a:pt x="391051" y="328862"/>
                      <a:pt x="394213" y="334132"/>
                    </a:cubicBezTo>
                    <a:lnTo>
                      <a:pt x="394213" y="334132"/>
                    </a:lnTo>
                    <a:close/>
                  </a:path>
                </a:pathLst>
              </a:custGeom>
              <a:solidFill>
                <a:srgbClr val="0078D3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E0935A-0AB3-44FE-BF9E-06AA0D0370A7}"/>
                </a:ext>
              </a:extLst>
            </p:cNvPr>
            <p:cNvSpPr/>
            <p:nvPr/>
          </p:nvSpPr>
          <p:spPr bwMode="auto">
            <a:xfrm>
              <a:off x="6974942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16E3A4-1409-4DEC-A49C-BF59123C1B69}"/>
              </a:ext>
            </a:extLst>
          </p:cNvPr>
          <p:cNvGrpSpPr/>
          <p:nvPr/>
        </p:nvGrpSpPr>
        <p:grpSpPr>
          <a:xfrm>
            <a:off x="9109873" y="4162698"/>
            <a:ext cx="617721" cy="617721"/>
            <a:chOff x="7822357" y="4683142"/>
            <a:chExt cx="998333" cy="9983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B29F499-5E3F-4B92-BC0F-EB374B03E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4343" y="4885128"/>
              <a:ext cx="594360" cy="59436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17C4C8C-C141-4CF9-ABB7-F5E79561440D}"/>
                </a:ext>
              </a:extLst>
            </p:cNvPr>
            <p:cNvSpPr/>
            <p:nvPr/>
          </p:nvSpPr>
          <p:spPr bwMode="auto">
            <a:xfrm>
              <a:off x="7822357" y="468314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7AD3AA-5C17-4E73-BF81-32DA184CA18F}"/>
              </a:ext>
            </a:extLst>
          </p:cNvPr>
          <p:cNvGrpSpPr/>
          <p:nvPr/>
        </p:nvGrpSpPr>
        <p:grpSpPr>
          <a:xfrm>
            <a:off x="11042909" y="4237928"/>
            <a:ext cx="617721" cy="617721"/>
            <a:chOff x="10442295" y="3473512"/>
            <a:chExt cx="998333" cy="99833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735A28F-5868-4AF7-929E-65CF81356E0F}"/>
                </a:ext>
              </a:extLst>
            </p:cNvPr>
            <p:cNvSpPr/>
            <p:nvPr/>
          </p:nvSpPr>
          <p:spPr bwMode="auto">
            <a:xfrm>
              <a:off x="10442295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425F038B-5CF8-4DAD-A05C-895B0790325C}"/>
                </a:ext>
              </a:extLst>
            </p:cNvPr>
            <p:cNvGrpSpPr/>
            <p:nvPr/>
          </p:nvGrpSpPr>
          <p:grpSpPr>
            <a:xfrm>
              <a:off x="10746953" y="3624191"/>
              <a:ext cx="454548" cy="696974"/>
              <a:chOff x="5557492" y="4674021"/>
              <a:chExt cx="454548" cy="696974"/>
            </a:xfrm>
            <a:solidFill>
              <a:srgbClr val="50E6FF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6CBD64F-3F17-46BF-B916-40493333E310}"/>
                  </a:ext>
                </a:extLst>
              </p:cNvPr>
              <p:cNvSpPr/>
              <p:nvPr/>
            </p:nvSpPr>
            <p:spPr>
              <a:xfrm>
                <a:off x="5704463" y="4761900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2727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2727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821E6B0-B66D-4754-80D6-18334DBF8ACE}"/>
                  </a:ext>
                </a:extLst>
              </p:cNvPr>
              <p:cNvSpPr/>
              <p:nvPr/>
            </p:nvSpPr>
            <p:spPr>
              <a:xfrm>
                <a:off x="5704463" y="4674021"/>
                <a:ext cx="136364" cy="106061"/>
              </a:xfrm>
              <a:custGeom>
                <a:avLst/>
                <a:gdLst>
                  <a:gd name="connsiteX0" fmla="*/ 122728 w 136364"/>
                  <a:gd name="connsiteY0" fmla="*/ 27273 h 106061"/>
                  <a:gd name="connsiteX1" fmla="*/ 87879 w 136364"/>
                  <a:gd name="connsiteY1" fmla="*/ 60606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60606 h 106061"/>
                  <a:gd name="connsiteX5" fmla="*/ 21212 w 136364"/>
                  <a:gd name="connsiteY5" fmla="*/ 24243 h 106061"/>
                  <a:gd name="connsiteX6" fmla="*/ 0 w 136364"/>
                  <a:gd name="connsiteY6" fmla="*/ 46970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7273"/>
                    </a:moveTo>
                    <a:lnTo>
                      <a:pt x="87879" y="60606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60606"/>
                    </a:lnTo>
                    <a:lnTo>
                      <a:pt x="21212" y="24243"/>
                    </a:lnTo>
                    <a:lnTo>
                      <a:pt x="0" y="46970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0896528-52B6-499C-B756-E07588FFAAD7}"/>
                  </a:ext>
                </a:extLst>
              </p:cNvPr>
              <p:cNvSpPr/>
              <p:nvPr/>
            </p:nvSpPr>
            <p:spPr>
              <a:xfrm>
                <a:off x="5862039" y="4886144"/>
                <a:ext cx="136364" cy="90910"/>
              </a:xfrm>
              <a:custGeom>
                <a:avLst/>
                <a:gdLst>
                  <a:gd name="connsiteX0" fmla="*/ 71213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1213 w 136364"/>
                  <a:gd name="connsiteY3" fmla="*/ 50000 h 90909"/>
                  <a:gd name="connsiteX4" fmla="*/ 121213 w 136364"/>
                  <a:gd name="connsiteY4" fmla="*/ 1515 h 90909"/>
                  <a:gd name="connsiteX5" fmla="*/ 142425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1213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1213" y="50000"/>
                    </a:lnTo>
                    <a:lnTo>
                      <a:pt x="121213" y="1515"/>
                    </a:lnTo>
                    <a:lnTo>
                      <a:pt x="142425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EE241E0-886B-4770-AD9D-19514FB5B184}"/>
                  </a:ext>
                </a:extLst>
              </p:cNvPr>
              <p:cNvSpPr/>
              <p:nvPr/>
            </p:nvSpPr>
            <p:spPr>
              <a:xfrm>
                <a:off x="5862039" y="4799779"/>
                <a:ext cx="136364" cy="106061"/>
              </a:xfrm>
              <a:custGeom>
                <a:avLst/>
                <a:gdLst>
                  <a:gd name="connsiteX0" fmla="*/ 121213 w 136364"/>
                  <a:gd name="connsiteY0" fmla="*/ 25758 h 106061"/>
                  <a:gd name="connsiteX1" fmla="*/ 86364 w 136364"/>
                  <a:gd name="connsiteY1" fmla="*/ 59091 h 106061"/>
                  <a:gd name="connsiteX2" fmla="*/ 86364 w 136364"/>
                  <a:gd name="connsiteY2" fmla="*/ 0 h 106061"/>
                  <a:gd name="connsiteX3" fmla="*/ 56061 w 136364"/>
                  <a:gd name="connsiteY3" fmla="*/ 0 h 106061"/>
                  <a:gd name="connsiteX4" fmla="*/ 56061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1213 w 136364"/>
                  <a:gd name="connsiteY7" fmla="*/ 116667 h 106061"/>
                  <a:gd name="connsiteX8" fmla="*/ 142425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1213" y="25758"/>
                    </a:moveTo>
                    <a:lnTo>
                      <a:pt x="86364" y="59091"/>
                    </a:lnTo>
                    <a:lnTo>
                      <a:pt x="86364" y="0"/>
                    </a:lnTo>
                    <a:lnTo>
                      <a:pt x="56061" y="0"/>
                    </a:lnTo>
                    <a:lnTo>
                      <a:pt x="56061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1213" y="116667"/>
                    </a:lnTo>
                    <a:lnTo>
                      <a:pt x="142425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98AEBB-0E0A-4172-8490-2925F4286FDB}"/>
                  </a:ext>
                </a:extLst>
              </p:cNvPr>
              <p:cNvSpPr/>
              <p:nvPr/>
            </p:nvSpPr>
            <p:spPr>
              <a:xfrm>
                <a:off x="5557492" y="4886144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ECB7164-8214-4B20-90C3-47D25E499951}"/>
                  </a:ext>
                </a:extLst>
              </p:cNvPr>
              <p:cNvSpPr/>
              <p:nvPr/>
            </p:nvSpPr>
            <p:spPr>
              <a:xfrm>
                <a:off x="5557492" y="4799779"/>
                <a:ext cx="136364" cy="106061"/>
              </a:xfrm>
              <a:custGeom>
                <a:avLst/>
                <a:gdLst>
                  <a:gd name="connsiteX0" fmla="*/ 122728 w 136364"/>
                  <a:gd name="connsiteY0" fmla="*/ 25758 h 106061"/>
                  <a:gd name="connsiteX1" fmla="*/ 87879 w 136364"/>
                  <a:gd name="connsiteY1" fmla="*/ 59091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5758"/>
                    </a:moveTo>
                    <a:lnTo>
                      <a:pt x="87879" y="59091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8305CF-A476-4EAB-A5A6-929FEB9C0828}"/>
                  </a:ext>
                </a:extLst>
              </p:cNvPr>
              <p:cNvSpPr/>
              <p:nvPr/>
            </p:nvSpPr>
            <p:spPr>
              <a:xfrm>
                <a:off x="5557492" y="4948265"/>
                <a:ext cx="136364" cy="151516"/>
              </a:xfrm>
              <a:custGeom>
                <a:avLst/>
                <a:gdLst>
                  <a:gd name="connsiteX0" fmla="*/ 143940 w 136364"/>
                  <a:gd name="connsiteY0" fmla="*/ 24243 h 151516"/>
                  <a:gd name="connsiteX1" fmla="*/ 122728 w 136364"/>
                  <a:gd name="connsiteY1" fmla="*/ 3030 h 151516"/>
                  <a:gd name="connsiteX2" fmla="*/ 72728 w 136364"/>
                  <a:gd name="connsiteY2" fmla="*/ 51515 h 151516"/>
                  <a:gd name="connsiteX3" fmla="*/ 21212 w 136364"/>
                  <a:gd name="connsiteY3" fmla="*/ 0 h 151516"/>
                  <a:gd name="connsiteX4" fmla="*/ 0 w 136364"/>
                  <a:gd name="connsiteY4" fmla="*/ 22727 h 151516"/>
                  <a:gd name="connsiteX5" fmla="*/ 57576 w 136364"/>
                  <a:gd name="connsiteY5" fmla="*/ 78788 h 151516"/>
                  <a:gd name="connsiteX6" fmla="*/ 57576 w 136364"/>
                  <a:gd name="connsiteY6" fmla="*/ 159092 h 151516"/>
                  <a:gd name="connsiteX7" fmla="*/ 87879 w 136364"/>
                  <a:gd name="connsiteY7" fmla="*/ 159092 h 151516"/>
                  <a:gd name="connsiteX8" fmla="*/ 87879 w 136364"/>
                  <a:gd name="connsiteY8" fmla="*/ 78788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51516">
                    <a:moveTo>
                      <a:pt x="143940" y="24243"/>
                    </a:moveTo>
                    <a:lnTo>
                      <a:pt x="122728" y="3030"/>
                    </a:lnTo>
                    <a:lnTo>
                      <a:pt x="72728" y="51515"/>
                    </a:lnTo>
                    <a:lnTo>
                      <a:pt x="21212" y="0"/>
                    </a:lnTo>
                    <a:lnTo>
                      <a:pt x="0" y="22727"/>
                    </a:lnTo>
                    <a:lnTo>
                      <a:pt x="57576" y="78788"/>
                    </a:lnTo>
                    <a:lnTo>
                      <a:pt x="57576" y="159092"/>
                    </a:lnTo>
                    <a:lnTo>
                      <a:pt x="87879" y="159092"/>
                    </a:lnTo>
                    <a:lnTo>
                      <a:pt x="87879" y="78788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01132-1C0F-4D4F-A60A-0CB3153FB16E}"/>
                  </a:ext>
                </a:extLst>
              </p:cNvPr>
              <p:cNvSpPr/>
              <p:nvPr/>
            </p:nvSpPr>
            <p:spPr>
              <a:xfrm>
                <a:off x="5704463" y="4824022"/>
                <a:ext cx="136364" cy="363639"/>
              </a:xfrm>
              <a:custGeom>
                <a:avLst/>
                <a:gdLst>
                  <a:gd name="connsiteX0" fmla="*/ 143940 w 136364"/>
                  <a:gd name="connsiteY0" fmla="*/ 24243 h 363638"/>
                  <a:gd name="connsiteX1" fmla="*/ 122728 w 136364"/>
                  <a:gd name="connsiteY1" fmla="*/ 1515 h 363638"/>
                  <a:gd name="connsiteX2" fmla="*/ 72728 w 136364"/>
                  <a:gd name="connsiteY2" fmla="*/ 50000 h 363638"/>
                  <a:gd name="connsiteX3" fmla="*/ 21212 w 136364"/>
                  <a:gd name="connsiteY3" fmla="*/ 0 h 363638"/>
                  <a:gd name="connsiteX4" fmla="*/ 0 w 136364"/>
                  <a:gd name="connsiteY4" fmla="*/ 21212 h 363638"/>
                  <a:gd name="connsiteX5" fmla="*/ 57576 w 136364"/>
                  <a:gd name="connsiteY5" fmla="*/ 77273 h 363638"/>
                  <a:gd name="connsiteX6" fmla="*/ 57576 w 136364"/>
                  <a:gd name="connsiteY6" fmla="*/ 375760 h 363638"/>
                  <a:gd name="connsiteX7" fmla="*/ 87879 w 136364"/>
                  <a:gd name="connsiteY7" fmla="*/ 375760 h 363638"/>
                  <a:gd name="connsiteX8" fmla="*/ 87879 w 136364"/>
                  <a:gd name="connsiteY8" fmla="*/ 77273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363638">
                    <a:moveTo>
                      <a:pt x="143940" y="24243"/>
                    </a:moveTo>
                    <a:lnTo>
                      <a:pt x="122728" y="1515"/>
                    </a:lnTo>
                    <a:lnTo>
                      <a:pt x="72728" y="50000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7576" y="77273"/>
                    </a:lnTo>
                    <a:lnTo>
                      <a:pt x="57576" y="375760"/>
                    </a:lnTo>
                    <a:lnTo>
                      <a:pt x="87879" y="375760"/>
                    </a:lnTo>
                    <a:lnTo>
                      <a:pt x="87879" y="77273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1DADAD-E9EB-4CF2-AC0F-7F84693F1C63}"/>
                  </a:ext>
                </a:extLst>
              </p:cNvPr>
              <p:cNvSpPr/>
              <p:nvPr/>
            </p:nvSpPr>
            <p:spPr>
              <a:xfrm>
                <a:off x="5862039" y="4949780"/>
                <a:ext cx="136364" cy="136364"/>
              </a:xfrm>
              <a:custGeom>
                <a:avLst/>
                <a:gdLst>
                  <a:gd name="connsiteX0" fmla="*/ 142425 w 136364"/>
                  <a:gd name="connsiteY0" fmla="*/ 22727 h 136364"/>
                  <a:gd name="connsiteX1" fmla="*/ 121213 w 136364"/>
                  <a:gd name="connsiteY1" fmla="*/ 1515 h 136364"/>
                  <a:gd name="connsiteX2" fmla="*/ 71213 w 136364"/>
                  <a:gd name="connsiteY2" fmla="*/ 48485 h 136364"/>
                  <a:gd name="connsiteX3" fmla="*/ 21212 w 136364"/>
                  <a:gd name="connsiteY3" fmla="*/ 0 h 136364"/>
                  <a:gd name="connsiteX4" fmla="*/ 0 w 136364"/>
                  <a:gd name="connsiteY4" fmla="*/ 21212 h 136364"/>
                  <a:gd name="connsiteX5" fmla="*/ 56061 w 136364"/>
                  <a:gd name="connsiteY5" fmla="*/ 77273 h 136364"/>
                  <a:gd name="connsiteX6" fmla="*/ 56061 w 136364"/>
                  <a:gd name="connsiteY6" fmla="*/ 150001 h 136364"/>
                  <a:gd name="connsiteX7" fmla="*/ 86364 w 136364"/>
                  <a:gd name="connsiteY7" fmla="*/ 150001 h 136364"/>
                  <a:gd name="connsiteX8" fmla="*/ 86364 w 136364"/>
                  <a:gd name="connsiteY8" fmla="*/ 77273 h 13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36364">
                    <a:moveTo>
                      <a:pt x="142425" y="22727"/>
                    </a:moveTo>
                    <a:lnTo>
                      <a:pt x="121213" y="1515"/>
                    </a:lnTo>
                    <a:lnTo>
                      <a:pt x="71213" y="48485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6061" y="77273"/>
                    </a:lnTo>
                    <a:lnTo>
                      <a:pt x="56061" y="150001"/>
                    </a:lnTo>
                    <a:lnTo>
                      <a:pt x="86364" y="150001"/>
                    </a:lnTo>
                    <a:lnTo>
                      <a:pt x="86364" y="7727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D40194-BA22-4307-BFCB-F0C84648449D}"/>
                  </a:ext>
                </a:extLst>
              </p:cNvPr>
              <p:cNvSpPr/>
              <p:nvPr/>
            </p:nvSpPr>
            <p:spPr>
              <a:xfrm>
                <a:off x="5561650" y="5004317"/>
                <a:ext cx="196971" cy="363639"/>
              </a:xfrm>
              <a:custGeom>
                <a:avLst/>
                <a:gdLst>
                  <a:gd name="connsiteX0" fmla="*/ 62509 w 196970"/>
                  <a:gd name="connsiteY0" fmla="*/ 253041 h 363638"/>
                  <a:gd name="connsiteX1" fmla="*/ 185237 w 196970"/>
                  <a:gd name="connsiteY1" fmla="*/ 368193 h 363638"/>
                  <a:gd name="connsiteX2" fmla="*/ 164025 w 196970"/>
                  <a:gd name="connsiteY2" fmla="*/ 203041 h 363638"/>
                  <a:gd name="connsiteX3" fmla="*/ 387 w 196970"/>
                  <a:gd name="connsiteY3" fmla="*/ 9 h 363638"/>
                  <a:gd name="connsiteX4" fmla="*/ 62509 w 196970"/>
                  <a:gd name="connsiteY4" fmla="*/ 253041 h 363638"/>
                  <a:gd name="connsiteX5" fmla="*/ 62509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62509" y="253041"/>
                    </a:moveTo>
                    <a:cubicBezTo>
                      <a:pt x="92812" y="313647"/>
                      <a:pt x="157964" y="380314"/>
                      <a:pt x="185237" y="368193"/>
                    </a:cubicBezTo>
                    <a:cubicBezTo>
                      <a:pt x="214025" y="353041"/>
                      <a:pt x="204934" y="280314"/>
                      <a:pt x="164025" y="203041"/>
                    </a:cubicBezTo>
                    <a:cubicBezTo>
                      <a:pt x="124630" y="125767"/>
                      <a:pt x="1902" y="9"/>
                      <a:pt x="387" y="9"/>
                    </a:cubicBezTo>
                    <a:cubicBezTo>
                      <a:pt x="-4158" y="-1506"/>
                      <a:pt x="32206" y="189404"/>
                      <a:pt x="62509" y="253041"/>
                    </a:cubicBezTo>
                    <a:lnTo>
                      <a:pt x="62509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E3B7BD-396A-4F87-857D-ADBE77C73404}"/>
                  </a:ext>
                </a:extLst>
              </p:cNvPr>
              <p:cNvSpPr/>
              <p:nvPr/>
            </p:nvSpPr>
            <p:spPr>
              <a:xfrm>
                <a:off x="5794596" y="5004317"/>
                <a:ext cx="196971" cy="363639"/>
              </a:xfrm>
              <a:custGeom>
                <a:avLst/>
                <a:gdLst>
                  <a:gd name="connsiteX0" fmla="*/ 138656 w 196970"/>
                  <a:gd name="connsiteY0" fmla="*/ 253041 h 363638"/>
                  <a:gd name="connsiteX1" fmla="*/ 200778 w 196970"/>
                  <a:gd name="connsiteY1" fmla="*/ 9 h 363638"/>
                  <a:gd name="connsiteX2" fmla="*/ 37140 w 196970"/>
                  <a:gd name="connsiteY2" fmla="*/ 203040 h 363638"/>
                  <a:gd name="connsiteX3" fmla="*/ 15928 w 196970"/>
                  <a:gd name="connsiteY3" fmla="*/ 368193 h 363638"/>
                  <a:gd name="connsiteX4" fmla="*/ 138656 w 196970"/>
                  <a:gd name="connsiteY4" fmla="*/ 253041 h 363638"/>
                  <a:gd name="connsiteX5" fmla="*/ 138656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138656" y="253041"/>
                    </a:moveTo>
                    <a:cubicBezTo>
                      <a:pt x="170474" y="190919"/>
                      <a:pt x="205323" y="-1506"/>
                      <a:pt x="200778" y="9"/>
                    </a:cubicBezTo>
                    <a:cubicBezTo>
                      <a:pt x="199262" y="9"/>
                      <a:pt x="75019" y="125767"/>
                      <a:pt x="37140" y="203040"/>
                    </a:cubicBezTo>
                    <a:cubicBezTo>
                      <a:pt x="-739" y="280314"/>
                      <a:pt x="-12860" y="353041"/>
                      <a:pt x="15928" y="368193"/>
                    </a:cubicBezTo>
                    <a:cubicBezTo>
                      <a:pt x="43201" y="380314"/>
                      <a:pt x="108353" y="313647"/>
                      <a:pt x="138656" y="253041"/>
                    </a:cubicBezTo>
                    <a:lnTo>
                      <a:pt x="138656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65858C-802A-4B80-9039-27A58055E581}"/>
              </a:ext>
            </a:extLst>
          </p:cNvPr>
          <p:cNvGrpSpPr/>
          <p:nvPr/>
        </p:nvGrpSpPr>
        <p:grpSpPr>
          <a:xfrm>
            <a:off x="9761437" y="2599672"/>
            <a:ext cx="617721" cy="617721"/>
            <a:chOff x="8801285" y="1342235"/>
            <a:chExt cx="998333" cy="99833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A7E55-D770-4060-801C-26655E487654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9009EF4-2750-4085-BD6C-065A9AA97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38084" y="1579034"/>
              <a:ext cx="524734" cy="524734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9DE94-A715-465E-9521-4FA6278BAAF7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157D54-B43B-4283-A4F3-0C6969F3782D}"/>
              </a:ext>
            </a:extLst>
          </p:cNvPr>
          <p:cNvGrpSpPr/>
          <p:nvPr/>
        </p:nvGrpSpPr>
        <p:grpSpPr>
          <a:xfrm>
            <a:off x="11354559" y="2722745"/>
            <a:ext cx="617721" cy="617721"/>
            <a:chOff x="10242889" y="1962381"/>
            <a:chExt cx="998333" cy="998333"/>
          </a:xfrm>
        </p:grpSpPr>
        <p:grpSp>
          <p:nvGrpSpPr>
            <p:cNvPr id="69" name="Graphic 56">
              <a:extLst>
                <a:ext uri="{FF2B5EF4-FFF2-40B4-BE49-F238E27FC236}">
                  <a16:creationId xmlns:a16="http://schemas.microsoft.com/office/drawing/2014/main" id="{FA61B1F3-C51F-44FC-B9A4-A81F4FF5CA4C}"/>
                </a:ext>
              </a:extLst>
            </p:cNvPr>
            <p:cNvGrpSpPr/>
            <p:nvPr/>
          </p:nvGrpSpPr>
          <p:grpSpPr>
            <a:xfrm>
              <a:off x="10395534" y="2262641"/>
              <a:ext cx="693042" cy="397812"/>
              <a:chOff x="9027932" y="2355248"/>
              <a:chExt cx="791527" cy="454343"/>
            </a:xfrm>
            <a:solidFill>
              <a:srgbClr val="50E6FF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08EB3DD-E319-4CB9-819D-9330DC46B801}"/>
                  </a:ext>
                </a:extLst>
              </p:cNvPr>
              <p:cNvSpPr/>
              <p:nvPr/>
            </p:nvSpPr>
            <p:spPr>
              <a:xfrm>
                <a:off x="9027932" y="2355248"/>
                <a:ext cx="581025" cy="400050"/>
              </a:xfrm>
              <a:custGeom>
                <a:avLst/>
                <a:gdLst>
                  <a:gd name="connsiteX0" fmla="*/ 0 w 581025"/>
                  <a:gd name="connsiteY0" fmla="*/ 0 h 400050"/>
                  <a:gd name="connsiteX1" fmla="*/ 0 w 581025"/>
                  <a:gd name="connsiteY1" fmla="*/ 406718 h 400050"/>
                  <a:gd name="connsiteX2" fmla="*/ 46673 w 581025"/>
                  <a:gd name="connsiteY2" fmla="*/ 406718 h 400050"/>
                  <a:gd name="connsiteX3" fmla="*/ 116205 w 581025"/>
                  <a:gd name="connsiteY3" fmla="*/ 341948 h 400050"/>
                  <a:gd name="connsiteX4" fmla="*/ 185738 w 581025"/>
                  <a:gd name="connsiteY4" fmla="*/ 406718 h 400050"/>
                  <a:gd name="connsiteX5" fmla="*/ 581025 w 581025"/>
                  <a:gd name="connsiteY5" fmla="*/ 406718 h 400050"/>
                  <a:gd name="connsiteX6" fmla="*/ 581025 w 581025"/>
                  <a:gd name="connsiteY6" fmla="*/ 0 h 400050"/>
                  <a:gd name="connsiteX7" fmla="*/ 0 w 581025"/>
                  <a:gd name="connsiteY7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1025" h="400050">
                    <a:moveTo>
                      <a:pt x="0" y="0"/>
                    </a:moveTo>
                    <a:lnTo>
                      <a:pt x="0" y="406718"/>
                    </a:lnTo>
                    <a:lnTo>
                      <a:pt x="46673" y="406718"/>
                    </a:lnTo>
                    <a:cubicBezTo>
                      <a:pt x="49530" y="370523"/>
                      <a:pt x="79058" y="341948"/>
                      <a:pt x="116205" y="341948"/>
                    </a:cubicBezTo>
                    <a:cubicBezTo>
                      <a:pt x="153353" y="341948"/>
                      <a:pt x="182880" y="370523"/>
                      <a:pt x="185738" y="406718"/>
                    </a:cubicBezTo>
                    <a:lnTo>
                      <a:pt x="581025" y="406718"/>
                    </a:lnTo>
                    <a:lnTo>
                      <a:pt x="581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E67F756-4A62-425F-B0AC-F6CB882C3893}"/>
                  </a:ext>
                </a:extLst>
              </p:cNvPr>
              <p:cNvSpPr/>
              <p:nvPr/>
            </p:nvSpPr>
            <p:spPr>
              <a:xfrm>
                <a:off x="90936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3 w 95250"/>
                  <a:gd name="connsiteY1" fmla="*/ 100965 h 95250"/>
                  <a:gd name="connsiteX2" fmla="*/ 0 w 95250"/>
                  <a:gd name="connsiteY2" fmla="*/ 50483 h 95250"/>
                  <a:gd name="connsiteX3" fmla="*/ 50483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3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3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grpSp>
            <p:nvGrpSpPr>
              <p:cNvPr id="73" name="Graphic 56">
                <a:extLst>
                  <a:ext uri="{FF2B5EF4-FFF2-40B4-BE49-F238E27FC236}">
                    <a16:creationId xmlns:a16="http://schemas.microsoft.com/office/drawing/2014/main" id="{A6B457AE-BF99-4B07-8128-EFCB2EF9F8E0}"/>
                  </a:ext>
                </a:extLst>
              </p:cNvPr>
              <p:cNvGrpSpPr/>
              <p:nvPr/>
            </p:nvGrpSpPr>
            <p:grpSpPr>
              <a:xfrm>
                <a:off x="9609909" y="2431448"/>
                <a:ext cx="209550" cy="329565"/>
                <a:chOff x="9609909" y="2431448"/>
                <a:chExt cx="209550" cy="329565"/>
              </a:xfrm>
              <a:solidFill>
                <a:srgbClr val="50E6FF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58D31E2-FB2A-4D03-9B6D-E61C9F55D77B}"/>
                    </a:ext>
                  </a:extLst>
                </p:cNvPr>
                <p:cNvSpPr/>
                <p:nvPr/>
              </p:nvSpPr>
              <p:spPr>
                <a:xfrm>
                  <a:off x="9665155" y="2713388"/>
                  <a:ext cx="95250" cy="47625"/>
                </a:xfrm>
                <a:custGeom>
                  <a:avLst/>
                  <a:gdLst>
                    <a:gd name="connsiteX0" fmla="*/ 50482 w 95250"/>
                    <a:gd name="connsiteY0" fmla="*/ 0 h 47625"/>
                    <a:gd name="connsiteX1" fmla="*/ 0 w 95250"/>
                    <a:gd name="connsiteY1" fmla="*/ 47625 h 47625"/>
                    <a:gd name="connsiteX2" fmla="*/ 100965 w 95250"/>
                    <a:gd name="connsiteY2" fmla="*/ 47625 h 47625"/>
                    <a:gd name="connsiteX3" fmla="*/ 50482 w 95250"/>
                    <a:gd name="connsiteY3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47625">
                      <a:moveTo>
                        <a:pt x="50482" y="0"/>
                      </a:moveTo>
                      <a:cubicBezTo>
                        <a:pt x="23813" y="0"/>
                        <a:pt x="1905" y="20955"/>
                        <a:pt x="0" y="47625"/>
                      </a:cubicBezTo>
                      <a:lnTo>
                        <a:pt x="100965" y="47625"/>
                      </a:lnTo>
                      <a:cubicBezTo>
                        <a:pt x="99060" y="20955"/>
                        <a:pt x="77152" y="0"/>
                        <a:pt x="50482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CA025BA3-9C1C-4743-BEAB-9CB5D9CEC979}"/>
                    </a:ext>
                  </a:extLst>
                </p:cNvPr>
                <p:cNvSpPr/>
                <p:nvPr/>
              </p:nvSpPr>
              <p:spPr>
                <a:xfrm>
                  <a:off x="9609909" y="2431448"/>
                  <a:ext cx="209550" cy="323850"/>
                </a:xfrm>
                <a:custGeom>
                  <a:avLst/>
                  <a:gdLst>
                    <a:gd name="connsiteX0" fmla="*/ 213360 w 209550"/>
                    <a:gd name="connsiteY0" fmla="*/ 172403 h 323850"/>
                    <a:gd name="connsiteX1" fmla="*/ 40958 w 209550"/>
                    <a:gd name="connsiteY1" fmla="*/ 0 h 323850"/>
                    <a:gd name="connsiteX2" fmla="*/ 0 w 209550"/>
                    <a:gd name="connsiteY2" fmla="*/ 0 h 323850"/>
                    <a:gd name="connsiteX3" fmla="*/ 0 w 209550"/>
                    <a:gd name="connsiteY3" fmla="*/ 330518 h 323850"/>
                    <a:gd name="connsiteX4" fmla="*/ 35243 w 209550"/>
                    <a:gd name="connsiteY4" fmla="*/ 330518 h 323850"/>
                    <a:gd name="connsiteX5" fmla="*/ 104775 w 209550"/>
                    <a:gd name="connsiteY5" fmla="*/ 263843 h 323850"/>
                    <a:gd name="connsiteX6" fmla="*/ 174308 w 209550"/>
                    <a:gd name="connsiteY6" fmla="*/ 330518 h 323850"/>
                    <a:gd name="connsiteX7" fmla="*/ 212408 w 209550"/>
                    <a:gd name="connsiteY7" fmla="*/ 330518 h 323850"/>
                    <a:gd name="connsiteX8" fmla="*/ 212408 w 209550"/>
                    <a:gd name="connsiteY8" fmla="*/ 172403 h 323850"/>
                    <a:gd name="connsiteX9" fmla="*/ 159068 w 209550"/>
                    <a:gd name="connsiteY9" fmla="*/ 136208 h 323850"/>
                    <a:gd name="connsiteX10" fmla="*/ 71438 w 209550"/>
                    <a:gd name="connsiteY10" fmla="*/ 136208 h 323850"/>
                    <a:gd name="connsiteX11" fmla="*/ 71438 w 209550"/>
                    <a:gd name="connsiteY11" fmla="*/ 45720 h 323850"/>
                    <a:gd name="connsiteX12" fmla="*/ 159068 w 209550"/>
                    <a:gd name="connsiteY12" fmla="*/ 133350 h 323850"/>
                    <a:gd name="connsiteX13" fmla="*/ 159068 w 209550"/>
                    <a:gd name="connsiteY13" fmla="*/ 136208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9550" h="323850">
                      <a:moveTo>
                        <a:pt x="213360" y="172403"/>
                      </a:moveTo>
                      <a:cubicBezTo>
                        <a:pt x="213360" y="77152"/>
                        <a:pt x="136208" y="0"/>
                        <a:pt x="40958" y="0"/>
                      </a:cubicBezTo>
                      <a:lnTo>
                        <a:pt x="0" y="0"/>
                      </a:lnTo>
                      <a:lnTo>
                        <a:pt x="0" y="330518"/>
                      </a:lnTo>
                      <a:lnTo>
                        <a:pt x="35243" y="330518"/>
                      </a:lnTo>
                      <a:cubicBezTo>
                        <a:pt x="37148" y="293370"/>
                        <a:pt x="67627" y="263843"/>
                        <a:pt x="104775" y="263843"/>
                      </a:cubicBezTo>
                      <a:cubicBezTo>
                        <a:pt x="141923" y="263843"/>
                        <a:pt x="172402" y="293370"/>
                        <a:pt x="174308" y="330518"/>
                      </a:cubicBezTo>
                      <a:lnTo>
                        <a:pt x="212408" y="330518"/>
                      </a:lnTo>
                      <a:lnTo>
                        <a:pt x="212408" y="172403"/>
                      </a:lnTo>
                      <a:close/>
                      <a:moveTo>
                        <a:pt x="159068" y="136208"/>
                      </a:moveTo>
                      <a:lnTo>
                        <a:pt x="71438" y="136208"/>
                      </a:lnTo>
                      <a:lnTo>
                        <a:pt x="71438" y="45720"/>
                      </a:lnTo>
                      <a:cubicBezTo>
                        <a:pt x="120015" y="45720"/>
                        <a:pt x="159068" y="84773"/>
                        <a:pt x="159068" y="133350"/>
                      </a:cubicBezTo>
                      <a:lnTo>
                        <a:pt x="159068" y="13620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B0F6BE8-A97B-4678-B77F-A690E6475D33}"/>
                  </a:ext>
                </a:extLst>
              </p:cNvPr>
              <p:cNvSpPr/>
              <p:nvPr/>
            </p:nvSpPr>
            <p:spPr>
              <a:xfrm>
                <a:off x="96651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2 w 95250"/>
                  <a:gd name="connsiteY1" fmla="*/ 100965 h 95250"/>
                  <a:gd name="connsiteX2" fmla="*/ 0 w 95250"/>
                  <a:gd name="connsiteY2" fmla="*/ 50483 h 95250"/>
                  <a:gd name="connsiteX3" fmla="*/ 50482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2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2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ADF369-5323-4473-9537-94C97AA509BC}"/>
                </a:ext>
              </a:extLst>
            </p:cNvPr>
            <p:cNvSpPr/>
            <p:nvPr/>
          </p:nvSpPr>
          <p:spPr bwMode="auto">
            <a:xfrm>
              <a:off x="10242889" y="1962381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28937-8B9C-4A4F-BC9B-29326053390D}"/>
              </a:ext>
            </a:extLst>
          </p:cNvPr>
          <p:cNvCxnSpPr>
            <a:cxnSpLocks/>
          </p:cNvCxnSpPr>
          <p:nvPr/>
        </p:nvCxnSpPr>
        <p:spPr>
          <a:xfrm flipH="1">
            <a:off x="8053374" y="6126963"/>
            <a:ext cx="342281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7DED95-14F4-4C9A-A09A-2F0A080AA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8FE03E73-35EC-4200-AEDB-BB180D58C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3416072"/>
            <a:ext cx="8235839" cy="90948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10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3" name="Text Placeholder 10">
            <a:extLst>
              <a:ext uri="{FF2B5EF4-FFF2-40B4-BE49-F238E27FC236}">
                <a16:creationId xmlns:a16="http://schemas.microsoft.com/office/drawing/2014/main" id="{27916F48-9962-43B6-AB09-FF5367252C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8212261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70">
                <a:solidFill>
                  <a:srgbClr val="50E6FF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Subheading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7740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11018520" cy="4526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0AF8BB-615C-4BD2-A7FB-73578DF3B9D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61988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855663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5F947-9E20-4E8F-85B0-696F95593E6D}"/>
              </a:ext>
            </a:extLst>
          </p:cNvPr>
          <p:cNvSpPr/>
          <p:nvPr/>
        </p:nvSpPr>
        <p:spPr bwMode="auto">
          <a:xfrm>
            <a:off x="5032693" y="497278"/>
            <a:ext cx="6679997" cy="607161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477660-EE52-4163-B1C8-ABB7955E5488}"/>
              </a:ext>
            </a:extLst>
          </p:cNvPr>
          <p:cNvSpPr/>
          <p:nvPr/>
        </p:nvSpPr>
        <p:spPr bwMode="auto">
          <a:xfrm>
            <a:off x="5839804" y="815970"/>
            <a:ext cx="5107709" cy="5107709"/>
          </a:xfrm>
          <a:prstGeom prst="ellipse">
            <a:avLst/>
          </a:prstGeom>
          <a:noFill/>
          <a:ln w="38100">
            <a:gradFill>
              <a:gsLst>
                <a:gs pos="0">
                  <a:srgbClr val="50E6FF"/>
                </a:gs>
                <a:gs pos="100000">
                  <a:srgbClr val="0878D3"/>
                </a:gs>
              </a:gsLst>
              <a:lin ang="1800000" scaled="0"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6EC095-8A78-4D02-A1C8-195B6F9A10A8}"/>
              </a:ext>
            </a:extLst>
          </p:cNvPr>
          <p:cNvSpPr/>
          <p:nvPr/>
        </p:nvSpPr>
        <p:spPr bwMode="auto">
          <a:xfrm>
            <a:off x="5570771" y="1725880"/>
            <a:ext cx="1736437" cy="64008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878D3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Thread 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313B9-FD2C-4E0C-B69C-3229A6490041}"/>
              </a:ext>
            </a:extLst>
          </p:cNvPr>
          <p:cNvCxnSpPr>
            <a:cxnSpLocks/>
          </p:cNvCxnSpPr>
          <p:nvPr/>
        </p:nvCxnSpPr>
        <p:spPr>
          <a:xfrm flipV="1">
            <a:off x="9102962" y="2071316"/>
            <a:ext cx="463429" cy="545888"/>
          </a:xfrm>
          <a:prstGeom prst="straightConnector1">
            <a:avLst/>
          </a:prstGeom>
          <a:ln w="38100">
            <a:solidFill>
              <a:srgbClr val="0878D3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85D43-B79C-4E59-B29D-6701EDE5B342}"/>
              </a:ext>
            </a:extLst>
          </p:cNvPr>
          <p:cNvSpPr/>
          <p:nvPr/>
        </p:nvSpPr>
        <p:spPr bwMode="auto">
          <a:xfrm>
            <a:off x="7049815" y="2611916"/>
            <a:ext cx="2718539" cy="136187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 Semibold" panose="020B0702040204020203" pitchFamily="34" charset="0"/>
              </a:rPr>
              <a:t>The kernel polls each thread in sequence to determine whether or not it needs the processor</a:t>
            </a:r>
          </a:p>
        </p:txBody>
      </p:sp>
      <p:sp>
        <p:nvSpPr>
          <p:cNvPr id="26" name="Oval 22">
            <a:extLst>
              <a:ext uri="{FF2B5EF4-FFF2-40B4-BE49-F238E27FC236}">
                <a16:creationId xmlns:a16="http://schemas.microsoft.com/office/drawing/2014/main" id="{33CE855C-35E1-485A-9CD2-C7CDA5B4B209}"/>
              </a:ext>
            </a:extLst>
          </p:cNvPr>
          <p:cNvSpPr/>
          <p:nvPr/>
        </p:nvSpPr>
        <p:spPr bwMode="auto">
          <a:xfrm rot="7336824">
            <a:off x="5532969" y="2831012"/>
            <a:ext cx="1693235" cy="907429"/>
          </a:xfrm>
          <a:custGeom>
            <a:avLst/>
            <a:gdLst>
              <a:gd name="connsiteX0" fmla="*/ 0 w 4380063"/>
              <a:gd name="connsiteY0" fmla="*/ 2190032 h 4380063"/>
              <a:gd name="connsiteX1" fmla="*/ 2190032 w 4380063"/>
              <a:gd name="connsiteY1" fmla="*/ 0 h 4380063"/>
              <a:gd name="connsiteX2" fmla="*/ 4380064 w 4380063"/>
              <a:gd name="connsiteY2" fmla="*/ 2190032 h 4380063"/>
              <a:gd name="connsiteX3" fmla="*/ 2190032 w 4380063"/>
              <a:gd name="connsiteY3" fmla="*/ 4380064 h 4380063"/>
              <a:gd name="connsiteX4" fmla="*/ 0 w 4380063"/>
              <a:gd name="connsiteY4" fmla="*/ 2190032 h 4380063"/>
              <a:gd name="connsiteX0" fmla="*/ 2190032 w 4380064"/>
              <a:gd name="connsiteY0" fmla="*/ 4380064 h 4471504"/>
              <a:gd name="connsiteX1" fmla="*/ 0 w 4380064"/>
              <a:gd name="connsiteY1" fmla="*/ 2190032 h 4471504"/>
              <a:gd name="connsiteX2" fmla="*/ 2190032 w 4380064"/>
              <a:gd name="connsiteY2" fmla="*/ 0 h 4471504"/>
              <a:gd name="connsiteX3" fmla="*/ 4380064 w 4380064"/>
              <a:gd name="connsiteY3" fmla="*/ 2190032 h 4471504"/>
              <a:gd name="connsiteX4" fmla="*/ 2281472 w 4380064"/>
              <a:gd name="connsiteY4" fmla="*/ 4471504 h 4471504"/>
              <a:gd name="connsiteX0" fmla="*/ 2250910 w 4440942"/>
              <a:gd name="connsiteY0" fmla="*/ 2469530 h 2560970"/>
              <a:gd name="connsiteX1" fmla="*/ 60878 w 4440942"/>
              <a:gd name="connsiteY1" fmla="*/ 279498 h 2560970"/>
              <a:gd name="connsiteX2" fmla="*/ 4440942 w 4440942"/>
              <a:gd name="connsiteY2" fmla="*/ 279498 h 2560970"/>
              <a:gd name="connsiteX3" fmla="*/ 2342350 w 4440942"/>
              <a:gd name="connsiteY3" fmla="*/ 2560970 h 2560970"/>
              <a:gd name="connsiteX0" fmla="*/ 0 w 2190032"/>
              <a:gd name="connsiteY0" fmla="*/ 2190131 h 2281571"/>
              <a:gd name="connsiteX1" fmla="*/ 2190032 w 2190032"/>
              <a:gd name="connsiteY1" fmla="*/ 99 h 2281571"/>
              <a:gd name="connsiteX2" fmla="*/ 91440 w 2190032"/>
              <a:gd name="connsiteY2" fmla="*/ 2281571 h 2281571"/>
              <a:gd name="connsiteX0" fmla="*/ 2098592 w 2098592"/>
              <a:gd name="connsiteY0" fmla="*/ 0 h 2281472"/>
              <a:gd name="connsiteX1" fmla="*/ 0 w 2098592"/>
              <a:gd name="connsiteY1" fmla="*/ 2281472 h 2281472"/>
              <a:gd name="connsiteX0" fmla="*/ 2098592 w 2098592"/>
              <a:gd name="connsiteY0" fmla="*/ 0 h 2281472"/>
              <a:gd name="connsiteX1" fmla="*/ 1533414 w 2098592"/>
              <a:gd name="connsiteY1" fmla="*/ 1487837 h 2281472"/>
              <a:gd name="connsiteX2" fmla="*/ 0 w 2098592"/>
              <a:gd name="connsiteY2" fmla="*/ 2281472 h 2281472"/>
              <a:gd name="connsiteX0" fmla="*/ 1533414 w 1698310"/>
              <a:gd name="connsiteY0" fmla="*/ 49563 h 843198"/>
              <a:gd name="connsiteX1" fmla="*/ 0 w 1698310"/>
              <a:gd name="connsiteY1" fmla="*/ 843198 h 843198"/>
              <a:gd name="connsiteX0" fmla="*/ 1732605 w 1878744"/>
              <a:gd name="connsiteY0" fmla="*/ 42676 h 1026370"/>
              <a:gd name="connsiteX1" fmla="*/ 0 w 1878744"/>
              <a:gd name="connsiteY1" fmla="*/ 1026370 h 1026370"/>
              <a:gd name="connsiteX0" fmla="*/ 1732605 w 1732604"/>
              <a:gd name="connsiteY0" fmla="*/ 0 h 983694"/>
              <a:gd name="connsiteX1" fmla="*/ 0 w 1732604"/>
              <a:gd name="connsiteY1" fmla="*/ 983694 h 983694"/>
              <a:gd name="connsiteX0" fmla="*/ 1836085 w 1836086"/>
              <a:gd name="connsiteY0" fmla="*/ 0 h 965792"/>
              <a:gd name="connsiteX1" fmla="*/ 0 w 1836086"/>
              <a:gd name="connsiteY1" fmla="*/ 965792 h 965792"/>
              <a:gd name="connsiteX0" fmla="*/ 1836085 w 1836084"/>
              <a:gd name="connsiteY0" fmla="*/ 0 h 965792"/>
              <a:gd name="connsiteX1" fmla="*/ 0 w 1836084"/>
              <a:gd name="connsiteY1" fmla="*/ 965792 h 965792"/>
              <a:gd name="connsiteX0" fmla="*/ 1895309 w 1895310"/>
              <a:gd name="connsiteY0" fmla="*/ 1 h 890538"/>
              <a:gd name="connsiteX1" fmla="*/ 0 w 1895310"/>
              <a:gd name="connsiteY1" fmla="*/ 890538 h 890538"/>
              <a:gd name="connsiteX0" fmla="*/ 1895309 w 1895308"/>
              <a:gd name="connsiteY0" fmla="*/ -1 h 890536"/>
              <a:gd name="connsiteX1" fmla="*/ 0 w 1895308"/>
              <a:gd name="connsiteY1" fmla="*/ 890536 h 89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308" h="890536">
                <a:moveTo>
                  <a:pt x="1895309" y="-1"/>
                </a:moveTo>
                <a:cubicBezTo>
                  <a:pt x="1567018" y="289734"/>
                  <a:pt x="1118081" y="799096"/>
                  <a:pt x="0" y="890536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EB436F-A1AF-4B75-8326-A8F21C077D77}"/>
              </a:ext>
            </a:extLst>
          </p:cNvPr>
          <p:cNvSpPr/>
          <p:nvPr/>
        </p:nvSpPr>
        <p:spPr bwMode="auto">
          <a:xfrm>
            <a:off x="5322174" y="4229313"/>
            <a:ext cx="1736437" cy="64008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878D3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Thread 4</a:t>
            </a:r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385EF179-B305-4531-A354-24F61EF869FF}"/>
              </a:ext>
            </a:extLst>
          </p:cNvPr>
          <p:cNvSpPr/>
          <p:nvPr/>
        </p:nvSpPr>
        <p:spPr bwMode="auto">
          <a:xfrm rot="3810030">
            <a:off x="6584210" y="4917975"/>
            <a:ext cx="1113778" cy="522813"/>
          </a:xfrm>
          <a:custGeom>
            <a:avLst/>
            <a:gdLst>
              <a:gd name="connsiteX0" fmla="*/ 0 w 4380063"/>
              <a:gd name="connsiteY0" fmla="*/ 2190032 h 4380063"/>
              <a:gd name="connsiteX1" fmla="*/ 2190032 w 4380063"/>
              <a:gd name="connsiteY1" fmla="*/ 0 h 4380063"/>
              <a:gd name="connsiteX2" fmla="*/ 4380064 w 4380063"/>
              <a:gd name="connsiteY2" fmla="*/ 2190032 h 4380063"/>
              <a:gd name="connsiteX3" fmla="*/ 2190032 w 4380063"/>
              <a:gd name="connsiteY3" fmla="*/ 4380064 h 4380063"/>
              <a:gd name="connsiteX4" fmla="*/ 0 w 4380063"/>
              <a:gd name="connsiteY4" fmla="*/ 2190032 h 4380063"/>
              <a:gd name="connsiteX0" fmla="*/ 2190032 w 4380064"/>
              <a:gd name="connsiteY0" fmla="*/ 4380064 h 4471504"/>
              <a:gd name="connsiteX1" fmla="*/ 0 w 4380064"/>
              <a:gd name="connsiteY1" fmla="*/ 2190032 h 4471504"/>
              <a:gd name="connsiteX2" fmla="*/ 2190032 w 4380064"/>
              <a:gd name="connsiteY2" fmla="*/ 0 h 4471504"/>
              <a:gd name="connsiteX3" fmla="*/ 4380064 w 4380064"/>
              <a:gd name="connsiteY3" fmla="*/ 2190032 h 4471504"/>
              <a:gd name="connsiteX4" fmla="*/ 2281472 w 4380064"/>
              <a:gd name="connsiteY4" fmla="*/ 4471504 h 4471504"/>
              <a:gd name="connsiteX0" fmla="*/ 2250910 w 4440942"/>
              <a:gd name="connsiteY0" fmla="*/ 2469530 h 2560970"/>
              <a:gd name="connsiteX1" fmla="*/ 60878 w 4440942"/>
              <a:gd name="connsiteY1" fmla="*/ 279498 h 2560970"/>
              <a:gd name="connsiteX2" fmla="*/ 4440942 w 4440942"/>
              <a:gd name="connsiteY2" fmla="*/ 279498 h 2560970"/>
              <a:gd name="connsiteX3" fmla="*/ 2342350 w 4440942"/>
              <a:gd name="connsiteY3" fmla="*/ 2560970 h 2560970"/>
              <a:gd name="connsiteX0" fmla="*/ 0 w 2190032"/>
              <a:gd name="connsiteY0" fmla="*/ 2190131 h 2281571"/>
              <a:gd name="connsiteX1" fmla="*/ 2190032 w 2190032"/>
              <a:gd name="connsiteY1" fmla="*/ 99 h 2281571"/>
              <a:gd name="connsiteX2" fmla="*/ 91440 w 2190032"/>
              <a:gd name="connsiteY2" fmla="*/ 2281571 h 2281571"/>
              <a:gd name="connsiteX0" fmla="*/ 2098592 w 2098592"/>
              <a:gd name="connsiteY0" fmla="*/ 0 h 2281472"/>
              <a:gd name="connsiteX1" fmla="*/ 0 w 2098592"/>
              <a:gd name="connsiteY1" fmla="*/ 2281472 h 2281472"/>
              <a:gd name="connsiteX0" fmla="*/ 2098592 w 2098592"/>
              <a:gd name="connsiteY0" fmla="*/ 0 h 2281472"/>
              <a:gd name="connsiteX1" fmla="*/ 1533414 w 2098592"/>
              <a:gd name="connsiteY1" fmla="*/ 1487837 h 2281472"/>
              <a:gd name="connsiteX2" fmla="*/ 0 w 2098592"/>
              <a:gd name="connsiteY2" fmla="*/ 2281472 h 2281472"/>
              <a:gd name="connsiteX0" fmla="*/ 1533414 w 1698310"/>
              <a:gd name="connsiteY0" fmla="*/ 49563 h 843198"/>
              <a:gd name="connsiteX1" fmla="*/ 0 w 1698310"/>
              <a:gd name="connsiteY1" fmla="*/ 843198 h 843198"/>
              <a:gd name="connsiteX0" fmla="*/ 1732605 w 1878744"/>
              <a:gd name="connsiteY0" fmla="*/ 42676 h 1026370"/>
              <a:gd name="connsiteX1" fmla="*/ 0 w 1878744"/>
              <a:gd name="connsiteY1" fmla="*/ 1026370 h 1026370"/>
              <a:gd name="connsiteX0" fmla="*/ 1732605 w 1732604"/>
              <a:gd name="connsiteY0" fmla="*/ 0 h 983694"/>
              <a:gd name="connsiteX1" fmla="*/ 0 w 1732604"/>
              <a:gd name="connsiteY1" fmla="*/ 983694 h 983694"/>
              <a:gd name="connsiteX0" fmla="*/ 1836085 w 1836086"/>
              <a:gd name="connsiteY0" fmla="*/ 0 h 965792"/>
              <a:gd name="connsiteX1" fmla="*/ 0 w 1836086"/>
              <a:gd name="connsiteY1" fmla="*/ 965792 h 965792"/>
              <a:gd name="connsiteX0" fmla="*/ 1836085 w 1836084"/>
              <a:gd name="connsiteY0" fmla="*/ 0 h 965792"/>
              <a:gd name="connsiteX1" fmla="*/ 0 w 1836084"/>
              <a:gd name="connsiteY1" fmla="*/ 965792 h 965792"/>
              <a:gd name="connsiteX0" fmla="*/ 1895309 w 1895310"/>
              <a:gd name="connsiteY0" fmla="*/ 1 h 890538"/>
              <a:gd name="connsiteX1" fmla="*/ 0 w 1895310"/>
              <a:gd name="connsiteY1" fmla="*/ 890538 h 890538"/>
              <a:gd name="connsiteX0" fmla="*/ 1895309 w 1895308"/>
              <a:gd name="connsiteY0" fmla="*/ -1 h 890536"/>
              <a:gd name="connsiteX1" fmla="*/ 0 w 1895308"/>
              <a:gd name="connsiteY1" fmla="*/ 890536 h 89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308" h="890536">
                <a:moveTo>
                  <a:pt x="1895309" y="-1"/>
                </a:moveTo>
                <a:cubicBezTo>
                  <a:pt x="1567018" y="289734"/>
                  <a:pt x="1118081" y="799096"/>
                  <a:pt x="0" y="890536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3615C9-3232-4766-BBCD-B0522D03A93D}"/>
              </a:ext>
            </a:extLst>
          </p:cNvPr>
          <p:cNvSpPr/>
          <p:nvPr/>
        </p:nvSpPr>
        <p:spPr bwMode="auto">
          <a:xfrm>
            <a:off x="7472157" y="5474360"/>
            <a:ext cx="1736437" cy="64008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878D3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Thread 3</a:t>
            </a: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DB10B6AD-D158-418E-8709-523159329DC6}"/>
              </a:ext>
            </a:extLst>
          </p:cNvPr>
          <p:cNvSpPr/>
          <p:nvPr/>
        </p:nvSpPr>
        <p:spPr bwMode="auto">
          <a:xfrm rot="21039641">
            <a:off x="9052472" y="4946587"/>
            <a:ext cx="1113778" cy="522813"/>
          </a:xfrm>
          <a:custGeom>
            <a:avLst/>
            <a:gdLst>
              <a:gd name="connsiteX0" fmla="*/ 0 w 4380063"/>
              <a:gd name="connsiteY0" fmla="*/ 2190032 h 4380063"/>
              <a:gd name="connsiteX1" fmla="*/ 2190032 w 4380063"/>
              <a:gd name="connsiteY1" fmla="*/ 0 h 4380063"/>
              <a:gd name="connsiteX2" fmla="*/ 4380064 w 4380063"/>
              <a:gd name="connsiteY2" fmla="*/ 2190032 h 4380063"/>
              <a:gd name="connsiteX3" fmla="*/ 2190032 w 4380063"/>
              <a:gd name="connsiteY3" fmla="*/ 4380064 h 4380063"/>
              <a:gd name="connsiteX4" fmla="*/ 0 w 4380063"/>
              <a:gd name="connsiteY4" fmla="*/ 2190032 h 4380063"/>
              <a:gd name="connsiteX0" fmla="*/ 2190032 w 4380064"/>
              <a:gd name="connsiteY0" fmla="*/ 4380064 h 4471504"/>
              <a:gd name="connsiteX1" fmla="*/ 0 w 4380064"/>
              <a:gd name="connsiteY1" fmla="*/ 2190032 h 4471504"/>
              <a:gd name="connsiteX2" fmla="*/ 2190032 w 4380064"/>
              <a:gd name="connsiteY2" fmla="*/ 0 h 4471504"/>
              <a:gd name="connsiteX3" fmla="*/ 4380064 w 4380064"/>
              <a:gd name="connsiteY3" fmla="*/ 2190032 h 4471504"/>
              <a:gd name="connsiteX4" fmla="*/ 2281472 w 4380064"/>
              <a:gd name="connsiteY4" fmla="*/ 4471504 h 4471504"/>
              <a:gd name="connsiteX0" fmla="*/ 2250910 w 4440942"/>
              <a:gd name="connsiteY0" fmla="*/ 2469530 h 2560970"/>
              <a:gd name="connsiteX1" fmla="*/ 60878 w 4440942"/>
              <a:gd name="connsiteY1" fmla="*/ 279498 h 2560970"/>
              <a:gd name="connsiteX2" fmla="*/ 4440942 w 4440942"/>
              <a:gd name="connsiteY2" fmla="*/ 279498 h 2560970"/>
              <a:gd name="connsiteX3" fmla="*/ 2342350 w 4440942"/>
              <a:gd name="connsiteY3" fmla="*/ 2560970 h 2560970"/>
              <a:gd name="connsiteX0" fmla="*/ 0 w 2190032"/>
              <a:gd name="connsiteY0" fmla="*/ 2190131 h 2281571"/>
              <a:gd name="connsiteX1" fmla="*/ 2190032 w 2190032"/>
              <a:gd name="connsiteY1" fmla="*/ 99 h 2281571"/>
              <a:gd name="connsiteX2" fmla="*/ 91440 w 2190032"/>
              <a:gd name="connsiteY2" fmla="*/ 2281571 h 2281571"/>
              <a:gd name="connsiteX0" fmla="*/ 2098592 w 2098592"/>
              <a:gd name="connsiteY0" fmla="*/ 0 h 2281472"/>
              <a:gd name="connsiteX1" fmla="*/ 0 w 2098592"/>
              <a:gd name="connsiteY1" fmla="*/ 2281472 h 2281472"/>
              <a:gd name="connsiteX0" fmla="*/ 2098592 w 2098592"/>
              <a:gd name="connsiteY0" fmla="*/ 0 h 2281472"/>
              <a:gd name="connsiteX1" fmla="*/ 1533414 w 2098592"/>
              <a:gd name="connsiteY1" fmla="*/ 1487837 h 2281472"/>
              <a:gd name="connsiteX2" fmla="*/ 0 w 2098592"/>
              <a:gd name="connsiteY2" fmla="*/ 2281472 h 2281472"/>
              <a:gd name="connsiteX0" fmla="*/ 1533414 w 1698310"/>
              <a:gd name="connsiteY0" fmla="*/ 49563 h 843198"/>
              <a:gd name="connsiteX1" fmla="*/ 0 w 1698310"/>
              <a:gd name="connsiteY1" fmla="*/ 843198 h 843198"/>
              <a:gd name="connsiteX0" fmla="*/ 1732605 w 1878744"/>
              <a:gd name="connsiteY0" fmla="*/ 42676 h 1026370"/>
              <a:gd name="connsiteX1" fmla="*/ 0 w 1878744"/>
              <a:gd name="connsiteY1" fmla="*/ 1026370 h 1026370"/>
              <a:gd name="connsiteX0" fmla="*/ 1732605 w 1732604"/>
              <a:gd name="connsiteY0" fmla="*/ 0 h 983694"/>
              <a:gd name="connsiteX1" fmla="*/ 0 w 1732604"/>
              <a:gd name="connsiteY1" fmla="*/ 983694 h 983694"/>
              <a:gd name="connsiteX0" fmla="*/ 1836085 w 1836086"/>
              <a:gd name="connsiteY0" fmla="*/ 0 h 965792"/>
              <a:gd name="connsiteX1" fmla="*/ 0 w 1836086"/>
              <a:gd name="connsiteY1" fmla="*/ 965792 h 965792"/>
              <a:gd name="connsiteX0" fmla="*/ 1836085 w 1836084"/>
              <a:gd name="connsiteY0" fmla="*/ 0 h 965792"/>
              <a:gd name="connsiteX1" fmla="*/ 0 w 1836084"/>
              <a:gd name="connsiteY1" fmla="*/ 965792 h 965792"/>
              <a:gd name="connsiteX0" fmla="*/ 1895309 w 1895310"/>
              <a:gd name="connsiteY0" fmla="*/ 1 h 890538"/>
              <a:gd name="connsiteX1" fmla="*/ 0 w 1895310"/>
              <a:gd name="connsiteY1" fmla="*/ 890538 h 890538"/>
              <a:gd name="connsiteX0" fmla="*/ 1895309 w 1895308"/>
              <a:gd name="connsiteY0" fmla="*/ -1 h 890536"/>
              <a:gd name="connsiteX1" fmla="*/ 0 w 1895308"/>
              <a:gd name="connsiteY1" fmla="*/ 890536 h 89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308" h="890536">
                <a:moveTo>
                  <a:pt x="1895309" y="-1"/>
                </a:moveTo>
                <a:cubicBezTo>
                  <a:pt x="1567018" y="289734"/>
                  <a:pt x="1118081" y="799096"/>
                  <a:pt x="0" y="890536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01D39D-0B8A-4615-97B0-9C4BD3B32832}"/>
              </a:ext>
            </a:extLst>
          </p:cNvPr>
          <p:cNvSpPr/>
          <p:nvPr/>
        </p:nvSpPr>
        <p:spPr bwMode="auto">
          <a:xfrm>
            <a:off x="9782002" y="4229313"/>
            <a:ext cx="1736437" cy="64008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878D3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Thread 2</a:t>
            </a:r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EE73D5BE-B1D3-4D8D-A4D6-FF5B189514C7}"/>
              </a:ext>
            </a:extLst>
          </p:cNvPr>
          <p:cNvSpPr/>
          <p:nvPr/>
        </p:nvSpPr>
        <p:spPr bwMode="auto">
          <a:xfrm rot="17739029">
            <a:off x="9552080" y="2839139"/>
            <a:ext cx="1693235" cy="907429"/>
          </a:xfrm>
          <a:custGeom>
            <a:avLst/>
            <a:gdLst>
              <a:gd name="connsiteX0" fmla="*/ 0 w 4380063"/>
              <a:gd name="connsiteY0" fmla="*/ 2190032 h 4380063"/>
              <a:gd name="connsiteX1" fmla="*/ 2190032 w 4380063"/>
              <a:gd name="connsiteY1" fmla="*/ 0 h 4380063"/>
              <a:gd name="connsiteX2" fmla="*/ 4380064 w 4380063"/>
              <a:gd name="connsiteY2" fmla="*/ 2190032 h 4380063"/>
              <a:gd name="connsiteX3" fmla="*/ 2190032 w 4380063"/>
              <a:gd name="connsiteY3" fmla="*/ 4380064 h 4380063"/>
              <a:gd name="connsiteX4" fmla="*/ 0 w 4380063"/>
              <a:gd name="connsiteY4" fmla="*/ 2190032 h 4380063"/>
              <a:gd name="connsiteX0" fmla="*/ 2190032 w 4380064"/>
              <a:gd name="connsiteY0" fmla="*/ 4380064 h 4471504"/>
              <a:gd name="connsiteX1" fmla="*/ 0 w 4380064"/>
              <a:gd name="connsiteY1" fmla="*/ 2190032 h 4471504"/>
              <a:gd name="connsiteX2" fmla="*/ 2190032 w 4380064"/>
              <a:gd name="connsiteY2" fmla="*/ 0 h 4471504"/>
              <a:gd name="connsiteX3" fmla="*/ 4380064 w 4380064"/>
              <a:gd name="connsiteY3" fmla="*/ 2190032 h 4471504"/>
              <a:gd name="connsiteX4" fmla="*/ 2281472 w 4380064"/>
              <a:gd name="connsiteY4" fmla="*/ 4471504 h 4471504"/>
              <a:gd name="connsiteX0" fmla="*/ 2250910 w 4440942"/>
              <a:gd name="connsiteY0" fmla="*/ 2469530 h 2560970"/>
              <a:gd name="connsiteX1" fmla="*/ 60878 w 4440942"/>
              <a:gd name="connsiteY1" fmla="*/ 279498 h 2560970"/>
              <a:gd name="connsiteX2" fmla="*/ 4440942 w 4440942"/>
              <a:gd name="connsiteY2" fmla="*/ 279498 h 2560970"/>
              <a:gd name="connsiteX3" fmla="*/ 2342350 w 4440942"/>
              <a:gd name="connsiteY3" fmla="*/ 2560970 h 2560970"/>
              <a:gd name="connsiteX0" fmla="*/ 0 w 2190032"/>
              <a:gd name="connsiteY0" fmla="*/ 2190131 h 2281571"/>
              <a:gd name="connsiteX1" fmla="*/ 2190032 w 2190032"/>
              <a:gd name="connsiteY1" fmla="*/ 99 h 2281571"/>
              <a:gd name="connsiteX2" fmla="*/ 91440 w 2190032"/>
              <a:gd name="connsiteY2" fmla="*/ 2281571 h 2281571"/>
              <a:gd name="connsiteX0" fmla="*/ 2098592 w 2098592"/>
              <a:gd name="connsiteY0" fmla="*/ 0 h 2281472"/>
              <a:gd name="connsiteX1" fmla="*/ 0 w 2098592"/>
              <a:gd name="connsiteY1" fmla="*/ 2281472 h 2281472"/>
              <a:gd name="connsiteX0" fmla="*/ 2098592 w 2098592"/>
              <a:gd name="connsiteY0" fmla="*/ 0 h 2281472"/>
              <a:gd name="connsiteX1" fmla="*/ 1533414 w 2098592"/>
              <a:gd name="connsiteY1" fmla="*/ 1487837 h 2281472"/>
              <a:gd name="connsiteX2" fmla="*/ 0 w 2098592"/>
              <a:gd name="connsiteY2" fmla="*/ 2281472 h 2281472"/>
              <a:gd name="connsiteX0" fmla="*/ 1533414 w 1698310"/>
              <a:gd name="connsiteY0" fmla="*/ 49563 h 843198"/>
              <a:gd name="connsiteX1" fmla="*/ 0 w 1698310"/>
              <a:gd name="connsiteY1" fmla="*/ 843198 h 843198"/>
              <a:gd name="connsiteX0" fmla="*/ 1732605 w 1878744"/>
              <a:gd name="connsiteY0" fmla="*/ 42676 h 1026370"/>
              <a:gd name="connsiteX1" fmla="*/ 0 w 1878744"/>
              <a:gd name="connsiteY1" fmla="*/ 1026370 h 1026370"/>
              <a:gd name="connsiteX0" fmla="*/ 1732605 w 1732604"/>
              <a:gd name="connsiteY0" fmla="*/ 0 h 983694"/>
              <a:gd name="connsiteX1" fmla="*/ 0 w 1732604"/>
              <a:gd name="connsiteY1" fmla="*/ 983694 h 983694"/>
              <a:gd name="connsiteX0" fmla="*/ 1836085 w 1836086"/>
              <a:gd name="connsiteY0" fmla="*/ 0 h 965792"/>
              <a:gd name="connsiteX1" fmla="*/ 0 w 1836086"/>
              <a:gd name="connsiteY1" fmla="*/ 965792 h 965792"/>
              <a:gd name="connsiteX0" fmla="*/ 1836085 w 1836084"/>
              <a:gd name="connsiteY0" fmla="*/ 0 h 965792"/>
              <a:gd name="connsiteX1" fmla="*/ 0 w 1836084"/>
              <a:gd name="connsiteY1" fmla="*/ 965792 h 965792"/>
              <a:gd name="connsiteX0" fmla="*/ 1895309 w 1895310"/>
              <a:gd name="connsiteY0" fmla="*/ 1 h 890538"/>
              <a:gd name="connsiteX1" fmla="*/ 0 w 1895310"/>
              <a:gd name="connsiteY1" fmla="*/ 890538 h 890538"/>
              <a:gd name="connsiteX0" fmla="*/ 1895309 w 1895308"/>
              <a:gd name="connsiteY0" fmla="*/ -1 h 890536"/>
              <a:gd name="connsiteX1" fmla="*/ 0 w 1895308"/>
              <a:gd name="connsiteY1" fmla="*/ 890536 h 89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308" h="890536">
                <a:moveTo>
                  <a:pt x="1895309" y="-1"/>
                </a:moveTo>
                <a:cubicBezTo>
                  <a:pt x="1567018" y="289734"/>
                  <a:pt x="1118081" y="799096"/>
                  <a:pt x="0" y="890536"/>
                </a:cubicBezTo>
              </a:path>
            </a:pathLst>
          </a:custGeom>
          <a:noFill/>
          <a:ln w="38100">
            <a:solidFill>
              <a:srgbClr val="0070C0"/>
            </a:solidFill>
            <a:headEnd type="none" w="med" len="med"/>
            <a:tailEnd type="triangle" w="lg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C9AF706-F0CA-441C-99B3-A1A4A972D763}"/>
              </a:ext>
            </a:extLst>
          </p:cNvPr>
          <p:cNvSpPr/>
          <p:nvPr/>
        </p:nvSpPr>
        <p:spPr bwMode="auto">
          <a:xfrm>
            <a:off x="9629890" y="1725880"/>
            <a:ext cx="1736437" cy="64008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878D3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Thread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A0A20-758F-41B9-ACE5-782807787280}"/>
              </a:ext>
            </a:extLst>
          </p:cNvPr>
          <p:cNvGrpSpPr/>
          <p:nvPr/>
        </p:nvGrpSpPr>
        <p:grpSpPr>
          <a:xfrm>
            <a:off x="479310" y="2548021"/>
            <a:ext cx="2717201" cy="2734812"/>
            <a:chOff x="0" y="0"/>
            <a:chExt cx="2743200" cy="27590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7E5CFF-1706-4896-92AF-99A39E696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43200" cy="243205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5AA434AC-4B5D-4215-8872-442487581401}"/>
                </a:ext>
              </a:extLst>
            </p:cNvPr>
            <p:cNvSpPr txBox="1"/>
            <p:nvPr/>
          </p:nvSpPr>
          <p:spPr>
            <a:xfrm>
              <a:off x="225169" y="2456815"/>
              <a:ext cx="2114550" cy="30226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1. Big Loop Scheduling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6F871FE-F8FF-4DEB-9B96-8A164590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3368650" cy="492443"/>
          </a:xfrm>
        </p:spPr>
        <p:txBody>
          <a:bodyPr/>
          <a:lstStyle/>
          <a:p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3415994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634CB51-B28C-41ED-AA3A-62C7556E8032}"/>
              </a:ext>
            </a:extLst>
          </p:cNvPr>
          <p:cNvGrpSpPr/>
          <p:nvPr/>
        </p:nvGrpSpPr>
        <p:grpSpPr>
          <a:xfrm>
            <a:off x="243021" y="2301948"/>
            <a:ext cx="3327711" cy="3400069"/>
            <a:chOff x="0" y="0"/>
            <a:chExt cx="2745505" cy="280479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4DC1D48-ED1C-4AD7-AA85-0059DDAC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43200" cy="239522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317029CA-EF38-4DAF-BA48-909DA28D8D62}"/>
                </a:ext>
              </a:extLst>
            </p:cNvPr>
            <p:cNvSpPr txBox="1"/>
            <p:nvPr/>
          </p:nvSpPr>
          <p:spPr>
            <a:xfrm>
              <a:off x="117240" y="2513965"/>
              <a:ext cx="2628265" cy="29083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2. RTOS Scheduling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399B5-9654-421A-B7E0-4C8416E5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3427171" cy="49244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B1E7E-103D-4E17-9FB8-7FFCF0114D0D}"/>
              </a:ext>
            </a:extLst>
          </p:cNvPr>
          <p:cNvGrpSpPr/>
          <p:nvPr/>
        </p:nvGrpSpPr>
        <p:grpSpPr>
          <a:xfrm>
            <a:off x="5075769" y="393192"/>
            <a:ext cx="6679997" cy="6071616"/>
            <a:chOff x="5075769" y="393192"/>
            <a:chExt cx="6679997" cy="60716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843C7D-6280-4904-A3A9-643AEBE7CCE8}"/>
                </a:ext>
              </a:extLst>
            </p:cNvPr>
            <p:cNvSpPr/>
            <p:nvPr/>
          </p:nvSpPr>
          <p:spPr bwMode="auto">
            <a:xfrm>
              <a:off x="5075769" y="393192"/>
              <a:ext cx="6679997" cy="607161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3B7FB-76BA-4033-BFD0-26909ECCCDD5}"/>
                </a:ext>
              </a:extLst>
            </p:cNvPr>
            <p:cNvSpPr/>
            <p:nvPr/>
          </p:nvSpPr>
          <p:spPr bwMode="auto">
            <a:xfrm>
              <a:off x="5861914" y="757604"/>
              <a:ext cx="5107709" cy="5107709"/>
            </a:xfrm>
            <a:prstGeom prst="ellipse">
              <a:avLst/>
            </a:prstGeom>
            <a:noFill/>
            <a:ln w="38100">
              <a:gradFill>
                <a:gsLst>
                  <a:gs pos="0">
                    <a:srgbClr val="50E6FF"/>
                  </a:gs>
                  <a:gs pos="100000">
                    <a:srgbClr val="0878D3"/>
                  </a:gs>
                </a:gsLst>
                <a:lin ang="1800000" scaled="0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43614E-A7B9-4DFC-BC5A-00FE39824B9B}"/>
                </a:ext>
              </a:extLst>
            </p:cNvPr>
            <p:cNvSpPr/>
            <p:nvPr/>
          </p:nvSpPr>
          <p:spPr bwMode="auto">
            <a:xfrm>
              <a:off x="6578501" y="2558332"/>
              <a:ext cx="3674534" cy="1361877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 Semibold" panose="020B0702040204020203" pitchFamily="34" charset="0"/>
                </a:rPr>
                <a:t>The kernel schedules the thread with the highest priority </a:t>
              </a:r>
              <a:b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 Semibold" panose="020B0702040204020203" pitchFamily="34" charset="0"/>
                </a:rPr>
                <a:t>(in this case, thread 3 with priority 2) for processor access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89A39FB-BE28-4B95-8D8C-173375EBF4BE}"/>
                </a:ext>
              </a:extLst>
            </p:cNvPr>
            <p:cNvSpPr/>
            <p:nvPr/>
          </p:nvSpPr>
          <p:spPr bwMode="auto">
            <a:xfrm>
              <a:off x="9804112" y="4170947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2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PR = 10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B2724D-EC79-48A6-B085-C0D1F40F0950}"/>
                </a:ext>
              </a:extLst>
            </p:cNvPr>
            <p:cNvSpPr/>
            <p:nvPr/>
          </p:nvSpPr>
          <p:spPr bwMode="auto">
            <a:xfrm>
              <a:off x="9652000" y="1667514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1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PR = 5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B97B2F-F5E3-4BFC-B18E-FC2A3FD7E2F6}"/>
                </a:ext>
              </a:extLst>
            </p:cNvPr>
            <p:cNvSpPr/>
            <p:nvPr/>
          </p:nvSpPr>
          <p:spPr bwMode="auto">
            <a:xfrm>
              <a:off x="5592881" y="1667514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n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PR = 3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B39B2A0-BD8B-426E-A2E2-0B00A470E552}"/>
                </a:ext>
              </a:extLst>
            </p:cNvPr>
            <p:cNvSpPr/>
            <p:nvPr/>
          </p:nvSpPr>
          <p:spPr bwMode="auto">
            <a:xfrm>
              <a:off x="7494267" y="5415994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3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PR = 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F8DCA6D-94E7-4E58-AE23-66A0C07F565D}"/>
                </a:ext>
              </a:extLst>
            </p:cNvPr>
            <p:cNvSpPr/>
            <p:nvPr/>
          </p:nvSpPr>
          <p:spPr bwMode="auto">
            <a:xfrm>
              <a:off x="5344284" y="4170947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4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PR = 5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647D094-B74B-4119-9379-FF5121C4457F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8415768" y="3920209"/>
              <a:ext cx="0" cy="1411608"/>
            </a:xfrm>
            <a:prstGeom prst="straightConnector1">
              <a:avLst/>
            </a:prstGeom>
            <a:ln w="38100">
              <a:solidFill>
                <a:srgbClr val="0878D3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58451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AA49D2-09F7-419B-BB67-945F3251AE55}"/>
              </a:ext>
            </a:extLst>
          </p:cNvPr>
          <p:cNvSpPr/>
          <p:nvPr/>
        </p:nvSpPr>
        <p:spPr bwMode="auto">
          <a:xfrm>
            <a:off x="6210605" y="1389888"/>
            <a:ext cx="3299155" cy="366491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4CA53-7E46-490F-8881-4742CB3DCBC8}"/>
              </a:ext>
            </a:extLst>
          </p:cNvPr>
          <p:cNvSpPr/>
          <p:nvPr/>
        </p:nvSpPr>
        <p:spPr>
          <a:xfrm>
            <a:off x="6603999" y="1755830"/>
            <a:ext cx="1281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878D3"/>
                </a:solidFill>
                <a:latin typeface="+mj-lt"/>
              </a:rPr>
              <a:t>Priority</a:t>
            </a:r>
            <a:br>
              <a:rPr lang="en-US" dirty="0">
                <a:solidFill>
                  <a:srgbClr val="0878D3"/>
                </a:solidFill>
                <a:latin typeface="+mj-lt"/>
              </a:rPr>
            </a:br>
            <a:r>
              <a:rPr lang="en-US" dirty="0">
                <a:solidFill>
                  <a:srgbClr val="0878D3"/>
                </a:solidFill>
                <a:latin typeface="+mj-lt"/>
              </a:rPr>
              <a:t>Value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47B4A-2618-44BA-BEC9-CD796D794E3D}"/>
              </a:ext>
            </a:extLst>
          </p:cNvPr>
          <p:cNvSpPr/>
          <p:nvPr/>
        </p:nvSpPr>
        <p:spPr>
          <a:xfrm>
            <a:off x="7899603" y="1878166"/>
            <a:ext cx="128178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solidFill>
                  <a:srgbClr val="0878D3"/>
                </a:solidFill>
                <a:latin typeface="+mj-lt"/>
              </a:rPr>
              <a:t>Meaning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29202-4780-48D7-954D-50FD1CA4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2695651" cy="492443"/>
          </a:xfrm>
        </p:spPr>
        <p:txBody>
          <a:bodyPr/>
          <a:lstStyle/>
          <a:p>
            <a:r>
              <a:rPr lang="en-US" dirty="0"/>
              <a:t>Figure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18894-B973-460C-8B27-BF495C038E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86" y="1374096"/>
            <a:ext cx="2220595" cy="205613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B1539A-08AF-414E-A88E-1093B5E3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97745"/>
              </p:ext>
            </p:extLst>
          </p:nvPr>
        </p:nvGraphicFramePr>
        <p:xfrm>
          <a:off x="6603999" y="2402161"/>
          <a:ext cx="2591208" cy="218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04">
                  <a:extLst>
                    <a:ext uri="{9D8B030D-6E8A-4147-A177-3AD203B41FA5}">
                      <a16:colId xmlns:a16="http://schemas.microsoft.com/office/drawing/2014/main" val="1298288469"/>
                    </a:ext>
                  </a:extLst>
                </a:gridCol>
                <a:gridCol w="1295604">
                  <a:extLst>
                    <a:ext uri="{9D8B030D-6E8A-4147-A177-3AD203B41FA5}">
                      <a16:colId xmlns:a16="http://schemas.microsoft.com/office/drawing/2014/main" val="3000650684"/>
                    </a:ext>
                  </a:extLst>
                </a:gridCol>
              </a:tblGrid>
              <a:tr h="514032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Highest Priority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895048"/>
                  </a:ext>
                </a:extLst>
              </a:tr>
              <a:tr h="514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481425"/>
                  </a:ext>
                </a:extLst>
              </a:tr>
              <a:tr h="514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156756"/>
                  </a:ext>
                </a:extLst>
              </a:tr>
              <a:tr h="5140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Lowest Priority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030055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FBF694B7-D874-467D-BF43-CAD80B804773}"/>
              </a:ext>
            </a:extLst>
          </p:cNvPr>
          <p:cNvGrpSpPr/>
          <p:nvPr/>
        </p:nvGrpSpPr>
        <p:grpSpPr>
          <a:xfrm>
            <a:off x="457200" y="4028851"/>
            <a:ext cx="3666350" cy="2131804"/>
            <a:chOff x="457200" y="4028851"/>
            <a:chExt cx="3666350" cy="21318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E11DB9-BD8E-4D0C-A435-4255E3459D6D}"/>
                </a:ext>
              </a:extLst>
            </p:cNvPr>
            <p:cNvSpPr/>
            <p:nvPr/>
          </p:nvSpPr>
          <p:spPr bwMode="auto">
            <a:xfrm>
              <a:off x="457200" y="4028851"/>
              <a:ext cx="2840182" cy="2131804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To export this as a Picture, you need to select the </a:t>
              </a:r>
              <a:r>
                <a:rPr lang="en-US" sz="16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Table and Grouped background BOTH </a:t>
              </a:r>
              <a:r>
                <a:rPr lang="en-US" sz="16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… then right-click, Save As Picture (tables can’t be grouped in PowerPoint)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C003ED5-C333-4031-947A-96B72543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851" y="4433455"/>
              <a:ext cx="970699" cy="317780"/>
            </a:xfrm>
            <a:prstGeom prst="straightConnector1">
              <a:avLst/>
            </a:prstGeom>
            <a:ln w="635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457510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D8FE75B-5CF2-4539-BBF7-EA49A2D87462}"/>
              </a:ext>
            </a:extLst>
          </p:cNvPr>
          <p:cNvGrpSpPr/>
          <p:nvPr/>
        </p:nvGrpSpPr>
        <p:grpSpPr>
          <a:xfrm>
            <a:off x="413093" y="2348179"/>
            <a:ext cx="3159359" cy="4204266"/>
            <a:chOff x="0" y="0"/>
            <a:chExt cx="2768951" cy="368438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FBA27E-9816-4EB8-A6EF-05626B7A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743200" cy="329184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0E6E8C5D-22E0-47FD-A3BF-0679A0F5DDE6}"/>
                </a:ext>
              </a:extLst>
            </p:cNvPr>
            <p:cNvSpPr txBox="1"/>
            <p:nvPr/>
          </p:nvSpPr>
          <p:spPr>
            <a:xfrm>
              <a:off x="26386" y="3314818"/>
              <a:ext cx="2742565" cy="36957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5. Example of a Thread Stack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415C303-6326-4A52-AD07-98784543389B}"/>
              </a:ext>
            </a:extLst>
          </p:cNvPr>
          <p:cNvGrpSpPr/>
          <p:nvPr/>
        </p:nvGrpSpPr>
        <p:grpSpPr>
          <a:xfrm>
            <a:off x="5929745" y="517236"/>
            <a:ext cx="5467928" cy="6035209"/>
            <a:chOff x="5929745" y="517236"/>
            <a:chExt cx="5467928" cy="60352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BE9E07-56E7-496F-A0AF-BA8DAE221934}"/>
                </a:ext>
              </a:extLst>
            </p:cNvPr>
            <p:cNvSpPr/>
            <p:nvPr/>
          </p:nvSpPr>
          <p:spPr bwMode="auto">
            <a:xfrm>
              <a:off x="5929745" y="517236"/>
              <a:ext cx="5467928" cy="6035209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46DD07-3D11-41A1-BC52-87850C7E8635}"/>
                </a:ext>
              </a:extLst>
            </p:cNvPr>
            <p:cNvSpPr/>
            <p:nvPr/>
          </p:nvSpPr>
          <p:spPr bwMode="auto">
            <a:xfrm>
              <a:off x="7544660" y="3988279"/>
              <a:ext cx="1828800" cy="2071716"/>
            </a:xfrm>
            <a:prstGeom prst="rect">
              <a:avLst/>
            </a:prstGeom>
            <a:solidFill>
              <a:srgbClr val="74747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988310-5745-4E78-884D-63259EBDA191}"/>
                </a:ext>
              </a:extLst>
            </p:cNvPr>
            <p:cNvSpPr/>
            <p:nvPr/>
          </p:nvSpPr>
          <p:spPr bwMode="auto">
            <a:xfrm>
              <a:off x="7544659" y="3597119"/>
              <a:ext cx="1828800" cy="40132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411550A-3571-46F4-B4CC-135FBA76CC42}"/>
                </a:ext>
              </a:extLst>
            </p:cNvPr>
            <p:cNvSpPr/>
            <p:nvPr/>
          </p:nvSpPr>
          <p:spPr bwMode="auto">
            <a:xfrm>
              <a:off x="7544659" y="1487995"/>
              <a:ext cx="1828800" cy="4572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B002FB-1B4C-4836-989E-FC0AC2A04119}"/>
                </a:ext>
              </a:extLst>
            </p:cNvPr>
            <p:cNvSpPr txBox="1"/>
            <p:nvPr/>
          </p:nvSpPr>
          <p:spPr>
            <a:xfrm>
              <a:off x="7723469" y="3638047"/>
              <a:ext cx="1471179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Thread’s last execution context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D17FD5-39F8-46E0-A51E-D0FF7E1DA5F4}"/>
                </a:ext>
              </a:extLst>
            </p:cNvPr>
            <p:cNvSpPr txBox="1"/>
            <p:nvPr/>
          </p:nvSpPr>
          <p:spPr>
            <a:xfrm>
              <a:off x="7723468" y="4869890"/>
              <a:ext cx="1471179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Local variables and </a:t>
              </a:r>
              <a:b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</a:b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 function nesting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23930B-5727-47FF-A532-5BB0E00CB89B}"/>
                </a:ext>
              </a:extLst>
            </p:cNvPr>
            <p:cNvSpPr txBox="1"/>
            <p:nvPr/>
          </p:nvSpPr>
          <p:spPr>
            <a:xfrm>
              <a:off x="7983963" y="2447942"/>
              <a:ext cx="1210685" cy="3323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Typical run-time stack growth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B6DE9-8408-47B9-9D23-452EEEAA3685}"/>
                </a:ext>
              </a:extLst>
            </p:cNvPr>
            <p:cNvCxnSpPr/>
            <p:nvPr/>
          </p:nvCxnSpPr>
          <p:spPr>
            <a:xfrm>
              <a:off x="7774413" y="1705801"/>
              <a:ext cx="0" cy="1752600"/>
            </a:xfrm>
            <a:prstGeom prst="straightConnector1">
              <a:avLst/>
            </a:prstGeom>
            <a:ln w="38100">
              <a:solidFill>
                <a:srgbClr val="74747A"/>
              </a:solidFill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F001FE-36B0-49EA-B840-600F0A84B61D}"/>
                </a:ext>
              </a:extLst>
            </p:cNvPr>
            <p:cNvCxnSpPr/>
            <p:nvPr/>
          </p:nvCxnSpPr>
          <p:spPr>
            <a:xfrm>
              <a:off x="7544659" y="3597119"/>
              <a:ext cx="18288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6375BB-29A3-4543-9A1B-70B67951811F}"/>
                </a:ext>
              </a:extLst>
            </p:cNvPr>
            <p:cNvCxnSpPr/>
            <p:nvPr/>
          </p:nvCxnSpPr>
          <p:spPr>
            <a:xfrm>
              <a:off x="7544659" y="3998439"/>
              <a:ext cx="18288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41A2FA-6CCF-4B4C-8A94-CB106967BABB}"/>
                </a:ext>
              </a:extLst>
            </p:cNvPr>
            <p:cNvSpPr txBox="1"/>
            <p:nvPr/>
          </p:nvSpPr>
          <p:spPr>
            <a:xfrm>
              <a:off x="10087930" y="3497635"/>
              <a:ext cx="935518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err="1">
                  <a:solidFill>
                    <a:srgbClr val="0878D3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tx_stack_ptr</a:t>
              </a:r>
              <a:endParaRPr lang="en-US" sz="1200" dirty="0">
                <a:solidFill>
                  <a:srgbClr val="0878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339A3A4-2A7F-4607-94CD-719FBDB76C8F}"/>
                </a:ext>
              </a:extLst>
            </p:cNvPr>
            <p:cNvCxnSpPr/>
            <p:nvPr/>
          </p:nvCxnSpPr>
          <p:spPr>
            <a:xfrm flipH="1">
              <a:off x="9463513" y="3597119"/>
              <a:ext cx="503767" cy="0"/>
            </a:xfrm>
            <a:prstGeom prst="straightConnector1">
              <a:avLst/>
            </a:prstGeom>
            <a:ln w="38100">
              <a:solidFill>
                <a:srgbClr val="74747A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3B98F-8B40-4615-8014-01F8098981FC}"/>
                </a:ext>
              </a:extLst>
            </p:cNvPr>
            <p:cNvSpPr txBox="1"/>
            <p:nvPr/>
          </p:nvSpPr>
          <p:spPr>
            <a:xfrm>
              <a:off x="6421863" y="5809035"/>
              <a:ext cx="935518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0x000FC00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1D923F-3190-4943-85E3-F9A5686B44B4}"/>
                </a:ext>
              </a:extLst>
            </p:cNvPr>
            <p:cNvSpPr txBox="1"/>
            <p:nvPr/>
          </p:nvSpPr>
          <p:spPr>
            <a:xfrm>
              <a:off x="6421863" y="1404895"/>
              <a:ext cx="935518" cy="1661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0x0000F200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3325824-EEAE-4E8B-849A-508376047B08}"/>
                </a:ext>
              </a:extLst>
            </p:cNvPr>
            <p:cNvCxnSpPr>
              <a:cxnSpLocks/>
            </p:cNvCxnSpPr>
            <p:nvPr/>
          </p:nvCxnSpPr>
          <p:spPr>
            <a:xfrm>
              <a:off x="6762646" y="1705801"/>
              <a:ext cx="0" cy="3985683"/>
            </a:xfrm>
            <a:prstGeom prst="straightConnector1">
              <a:avLst/>
            </a:prstGeom>
            <a:ln w="38100">
              <a:solidFill>
                <a:srgbClr val="74747A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44DBC2-2B97-4859-B8AA-90C2E1C486F5}"/>
                </a:ext>
              </a:extLst>
            </p:cNvPr>
            <p:cNvSpPr txBox="1"/>
            <p:nvPr/>
          </p:nvSpPr>
          <p:spPr>
            <a:xfrm>
              <a:off x="6421863" y="798004"/>
              <a:ext cx="1210685" cy="3877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Physical Addresses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C302548-4459-4A7D-B9E5-52D5BF22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4209898" cy="492443"/>
          </a:xfrm>
        </p:spPr>
        <p:txBody>
          <a:bodyPr/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4447676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38BBBF-4E8F-4B73-B9DD-63AD19DD9610}"/>
              </a:ext>
            </a:extLst>
          </p:cNvPr>
          <p:cNvSpPr/>
          <p:nvPr/>
        </p:nvSpPr>
        <p:spPr bwMode="auto">
          <a:xfrm>
            <a:off x="5054803" y="1625600"/>
            <a:ext cx="6679997" cy="395316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306B4-227A-4971-9A3D-7CBCD979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2600554" cy="492443"/>
          </a:xfrm>
        </p:spPr>
        <p:txBody>
          <a:bodyPr/>
          <a:lstStyle/>
          <a:p>
            <a:r>
              <a:rPr lang="en-US" dirty="0"/>
              <a:t>Figure 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760A52-9DD9-47A9-BC67-DC16F7D3EC42}"/>
              </a:ext>
            </a:extLst>
          </p:cNvPr>
          <p:cNvGrpSpPr/>
          <p:nvPr/>
        </p:nvGrpSpPr>
        <p:grpSpPr>
          <a:xfrm>
            <a:off x="222837" y="1799374"/>
            <a:ext cx="3953256" cy="1907068"/>
            <a:chOff x="0" y="0"/>
            <a:chExt cx="3200400" cy="16707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48899A3-2993-4E21-8584-A9323DC1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00400" cy="1380490"/>
            </a:xfrm>
            <a:prstGeom prst="rect">
              <a:avLst/>
            </a:prstGeom>
          </p:spPr>
        </p:pic>
        <p:sp>
          <p:nvSpPr>
            <p:cNvPr id="5" name="Text Box 23">
              <a:extLst>
                <a:ext uri="{FF2B5EF4-FFF2-40B4-BE49-F238E27FC236}">
                  <a16:creationId xmlns:a16="http://schemas.microsoft.com/office/drawing/2014/main" id="{FE67117D-C7C4-4C5A-B15E-802015948D0C}"/>
                </a:ext>
              </a:extLst>
            </p:cNvPr>
            <p:cNvSpPr txBox="1"/>
            <p:nvPr/>
          </p:nvSpPr>
          <p:spPr>
            <a:xfrm>
              <a:off x="68154" y="1379902"/>
              <a:ext cx="3085465" cy="29083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6. Attribures of a Thread</a:t>
              </a:r>
            </a:p>
          </p:txBody>
        </p: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BC0059-2EDD-4935-BC4E-4E584D706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907477"/>
              </p:ext>
            </p:extLst>
          </p:nvPr>
        </p:nvGraphicFramePr>
        <p:xfrm>
          <a:off x="5535982" y="2063286"/>
          <a:ext cx="577331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659">
                  <a:extLst>
                    <a:ext uri="{9D8B030D-6E8A-4147-A177-3AD203B41FA5}">
                      <a16:colId xmlns:a16="http://schemas.microsoft.com/office/drawing/2014/main" val="92635888"/>
                    </a:ext>
                  </a:extLst>
                </a:gridCol>
                <a:gridCol w="2886659">
                  <a:extLst>
                    <a:ext uri="{9D8B030D-6E8A-4147-A177-3AD203B41FA5}">
                      <a16:colId xmlns:a16="http://schemas.microsoft.com/office/drawing/2014/main" val="688061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Thread Control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Thread entry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9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thread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54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thread entry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stack (pointer and size)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674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8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preemption-threshold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635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time-slice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35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start option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237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A755B95-B6E2-414D-B851-760CF620B2F6}"/>
              </a:ext>
            </a:extLst>
          </p:cNvPr>
          <p:cNvSpPr/>
          <p:nvPr/>
        </p:nvSpPr>
        <p:spPr bwMode="auto">
          <a:xfrm>
            <a:off x="457200" y="4028851"/>
            <a:ext cx="2840182" cy="2131804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To export this as a Picture, you need to select the </a:t>
            </a: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Table and Grouped background BOTH </a:t>
            </a:r>
            <a:r>
              <a:rPr lang="en-US" sz="16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… then right-click, Save As Picture (tables can’t be grouped in PowerPoint)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18A44D-97C0-4BAD-8DE9-F8B648EA8650}"/>
              </a:ext>
            </a:extLst>
          </p:cNvPr>
          <p:cNvCxnSpPr>
            <a:cxnSpLocks/>
          </p:cNvCxnSpPr>
          <p:nvPr/>
        </p:nvCxnSpPr>
        <p:spPr>
          <a:xfrm flipV="1">
            <a:off x="3152851" y="4507345"/>
            <a:ext cx="625710" cy="243890"/>
          </a:xfrm>
          <a:prstGeom prst="straightConnector1">
            <a:avLst/>
          </a:prstGeom>
          <a:ln w="63500">
            <a:solidFill>
              <a:srgbClr val="C0000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819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5EA3D37-885C-4ADE-909D-C1E8C8077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58" y="2610309"/>
            <a:ext cx="3445910" cy="22050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3" name="Text Box 15">
            <a:extLst>
              <a:ext uri="{FF2B5EF4-FFF2-40B4-BE49-F238E27FC236}">
                <a16:creationId xmlns:a16="http://schemas.microsoft.com/office/drawing/2014/main" id="{20F2A20E-9A2D-4DD8-8B83-0967D465DCFE}"/>
              </a:ext>
            </a:extLst>
          </p:cNvPr>
          <p:cNvSpPr txBox="1"/>
          <p:nvPr/>
        </p:nvSpPr>
        <p:spPr>
          <a:xfrm>
            <a:off x="365468" y="4937336"/>
            <a:ext cx="3504273" cy="184666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1200" i="1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Figure </a:t>
            </a:r>
            <a:r>
              <a:rPr lang="en-US" sz="12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Priority-Based Preemption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7CEE1-E664-4B7B-92D1-649CB7DF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2585923" cy="492443"/>
          </a:xfrm>
        </p:spPr>
        <p:txBody>
          <a:bodyPr/>
          <a:lstStyle/>
          <a:p>
            <a:r>
              <a:rPr lang="en-US" dirty="0"/>
              <a:t>Figure 7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EF1268-C876-4AE3-8D06-17AD8DC457D2}"/>
              </a:ext>
            </a:extLst>
          </p:cNvPr>
          <p:cNvGrpSpPr/>
          <p:nvPr/>
        </p:nvGrpSpPr>
        <p:grpSpPr>
          <a:xfrm>
            <a:off x="5384799" y="1293092"/>
            <a:ext cx="6530109" cy="4008582"/>
            <a:chOff x="5384799" y="1293092"/>
            <a:chExt cx="6530109" cy="40085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797161-80D3-4D24-98F5-8A18A384D8DE}"/>
                </a:ext>
              </a:extLst>
            </p:cNvPr>
            <p:cNvSpPr/>
            <p:nvPr/>
          </p:nvSpPr>
          <p:spPr bwMode="auto">
            <a:xfrm>
              <a:off x="5384799" y="1293092"/>
              <a:ext cx="6530109" cy="4008582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3824E63-EC18-47A7-B142-6C8E9F588E6D}"/>
                </a:ext>
              </a:extLst>
            </p:cNvPr>
            <p:cNvSpPr/>
            <p:nvPr/>
          </p:nvSpPr>
          <p:spPr bwMode="auto">
            <a:xfrm>
              <a:off x="7781900" y="2185836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2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executing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AA0EA8A-21A0-4374-A289-8A2923D19294}"/>
                </a:ext>
              </a:extLst>
            </p:cNvPr>
            <p:cNvSpPr/>
            <p:nvPr/>
          </p:nvSpPr>
          <p:spPr bwMode="auto">
            <a:xfrm>
              <a:off x="6045463" y="3746781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1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begins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3223F64-5477-4D27-B9AF-A43E147E76F7}"/>
                </a:ext>
              </a:extLst>
            </p:cNvPr>
            <p:cNvSpPr/>
            <p:nvPr/>
          </p:nvSpPr>
          <p:spPr bwMode="auto">
            <a:xfrm>
              <a:off x="9615951" y="3746781"/>
              <a:ext cx="1736437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1</a:t>
              </a:r>
              <a:b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finishes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5CBE8CC-6DDC-43ED-B1B4-CC3FBAEE9B2E}"/>
                </a:ext>
              </a:extLst>
            </p:cNvPr>
            <p:cNvSpPr/>
            <p:nvPr/>
          </p:nvSpPr>
          <p:spPr>
            <a:xfrm>
              <a:off x="7923071" y="3729563"/>
              <a:ext cx="15517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Thread 1</a:t>
              </a:r>
              <a:br>
                <a:rPr lang="en-US" i="1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</a:br>
              <a:r>
                <a:rPr lang="en-US" i="1" dirty="0">
                  <a:solidFill>
                    <a:srgbClr val="0878D3"/>
                  </a:soli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rPr>
                <a:t>interrupted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F48F5C-B6D7-496B-9360-8A4907648B27}"/>
                </a:ext>
              </a:extLst>
            </p:cNvPr>
            <p:cNvGrpSpPr/>
            <p:nvPr/>
          </p:nvGrpSpPr>
          <p:grpSpPr>
            <a:xfrm>
              <a:off x="5897419" y="1668249"/>
              <a:ext cx="5675745" cy="3043382"/>
              <a:chOff x="6368473" y="1657927"/>
              <a:chExt cx="5675745" cy="304338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B5E8672-6578-4AF6-B567-0AB19BC7F3B8}"/>
                  </a:ext>
                </a:extLst>
              </p:cNvPr>
              <p:cNvCxnSpPr/>
              <p:nvPr/>
            </p:nvCxnSpPr>
            <p:spPr>
              <a:xfrm>
                <a:off x="6373091" y="4701309"/>
                <a:ext cx="567112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B433EC5-0A0E-4ECB-A246-1E43267EEA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8473" y="1657927"/>
                <a:ext cx="0" cy="30433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5744A1-01F3-43A9-9FB9-5B4AFE9E807A}"/>
                </a:ext>
              </a:extLst>
            </p:cNvPr>
            <p:cNvSpPr txBox="1"/>
            <p:nvPr/>
          </p:nvSpPr>
          <p:spPr>
            <a:xfrm>
              <a:off x="7852485" y="4815355"/>
              <a:ext cx="1692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TIME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0AE296-161F-4514-BAC1-A215445FA20D}"/>
                </a:ext>
              </a:extLst>
            </p:cNvPr>
            <p:cNvSpPr txBox="1"/>
            <p:nvPr/>
          </p:nvSpPr>
          <p:spPr>
            <a:xfrm rot="16200000">
              <a:off x="4909808" y="2924554"/>
              <a:ext cx="169288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PRIORITY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767131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F879064-EA7F-46B7-A2EC-32C2E66EFE7D}"/>
              </a:ext>
            </a:extLst>
          </p:cNvPr>
          <p:cNvGrpSpPr/>
          <p:nvPr/>
        </p:nvGrpSpPr>
        <p:grpSpPr>
          <a:xfrm>
            <a:off x="642967" y="2401801"/>
            <a:ext cx="3202940" cy="1186180"/>
            <a:chOff x="0" y="0"/>
            <a:chExt cx="3203432" cy="118618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E998D0-93A2-469A-BAEE-4F5395F9A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200400" cy="82296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4" name="Text Box 19">
              <a:extLst>
                <a:ext uri="{FF2B5EF4-FFF2-40B4-BE49-F238E27FC236}">
                  <a16:creationId xmlns:a16="http://schemas.microsoft.com/office/drawing/2014/main" id="{5CDBF77A-9814-4514-A312-E956B63950D0}"/>
                </a:ext>
              </a:extLst>
            </p:cNvPr>
            <p:cNvSpPr txBox="1"/>
            <p:nvPr/>
          </p:nvSpPr>
          <p:spPr>
            <a:xfrm>
              <a:off x="3667" y="883920"/>
              <a:ext cx="3199765" cy="30226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u="sng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1200" i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8. Example of Thread Context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6D4374-4887-460D-A613-D3E5C67E4515}"/>
              </a:ext>
            </a:extLst>
          </p:cNvPr>
          <p:cNvGrpSpPr/>
          <p:nvPr/>
        </p:nvGrpSpPr>
        <p:grpSpPr>
          <a:xfrm>
            <a:off x="5163127" y="1671782"/>
            <a:ext cx="6040582" cy="2299854"/>
            <a:chOff x="5163127" y="1671782"/>
            <a:chExt cx="6040582" cy="22998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51819A-6B58-4BB8-9EA1-2BF23FAAAC29}"/>
                </a:ext>
              </a:extLst>
            </p:cNvPr>
            <p:cNvSpPr/>
            <p:nvPr/>
          </p:nvSpPr>
          <p:spPr bwMode="auto">
            <a:xfrm>
              <a:off x="5163127" y="1671782"/>
              <a:ext cx="6040582" cy="229985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635E73-93F0-4A8C-830A-661959A70B69}"/>
                </a:ext>
              </a:extLst>
            </p:cNvPr>
            <p:cNvSpPr/>
            <p:nvPr/>
          </p:nvSpPr>
          <p:spPr bwMode="auto">
            <a:xfrm>
              <a:off x="5545667" y="2299681"/>
              <a:ext cx="3403600" cy="102719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Registers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554B61-FB0C-4A9D-8EA9-41233956887A}"/>
                </a:ext>
              </a:extLst>
            </p:cNvPr>
            <p:cNvSpPr/>
            <p:nvPr/>
          </p:nvSpPr>
          <p:spPr bwMode="auto">
            <a:xfrm>
              <a:off x="9172787" y="2299681"/>
              <a:ext cx="1566333" cy="418581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PC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72CF31-0257-471F-957D-27C62CC81633}"/>
                </a:ext>
              </a:extLst>
            </p:cNvPr>
            <p:cNvSpPr/>
            <p:nvPr/>
          </p:nvSpPr>
          <p:spPr bwMode="auto">
            <a:xfrm>
              <a:off x="9172787" y="2908300"/>
              <a:ext cx="1566333" cy="41858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SP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8A41647-2C35-468B-9D10-DA2BB48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2315261" cy="492443"/>
          </a:xfrm>
        </p:spPr>
        <p:txBody>
          <a:bodyPr/>
          <a:lstStyle/>
          <a:p>
            <a:r>
              <a:rPr lang="en-US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15389213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RTOS 2020 Template">
  <a:themeElements>
    <a:clrScheme name="Custom 1">
      <a:dk1>
        <a:srgbClr val="000000"/>
      </a:dk1>
      <a:lt1>
        <a:srgbClr val="FFFFFF"/>
      </a:lt1>
      <a:dk2>
        <a:srgbClr val="0078D4"/>
      </a:dk2>
      <a:lt2>
        <a:srgbClr val="FFFFFF"/>
      </a:lt2>
      <a:accent1>
        <a:srgbClr val="EBEBEB"/>
      </a:accent1>
      <a:accent2>
        <a:srgbClr val="75757A"/>
      </a:accent2>
      <a:accent3>
        <a:srgbClr val="243A5E"/>
      </a:accent3>
      <a:accent4>
        <a:srgbClr val="0078D4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DCF359B3-852C-4188-B962-1B515EC19660}" vid="{321AF1A2-9AF1-43F1-9F01-F9F8A3F674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EC4D243D4604F9544CED217A77814" ma:contentTypeVersion="2" ma:contentTypeDescription="Create a new document." ma:contentTypeScope="" ma:versionID="ff76965e8bb9f1b752e48843e5461fc4">
  <xsd:schema xmlns:xsd="http://www.w3.org/2001/XMLSchema" xmlns:xs="http://www.w3.org/2001/XMLSchema" xmlns:p="http://schemas.microsoft.com/office/2006/metadata/properties" xmlns:ns2="28cdcac8-1794-45dd-b768-1ca3ebbf6128" targetNamespace="http://schemas.microsoft.com/office/2006/metadata/properties" ma:root="true" ma:fieldsID="bdd92f045151dc1c8c9d33b47a2e25c5" ns2:_="">
    <xsd:import namespace="28cdcac8-1794-45dd-b768-1ca3ebbf61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dcac8-1794-45dd-b768-1ca3ebbf6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0E781-E130-4880-8777-31CA46504E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dcac8-1794-45dd-b768-1ca3ebbf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0113E0-F13E-415F-9E2E-98514F7A30DC}">
  <ds:schemaRefs>
    <ds:schemaRef ds:uri="http://schemas.microsoft.com/office/infopath/2007/PartnerControls"/>
    <ds:schemaRef ds:uri="28cdcac8-1794-45dd-b768-1ca3ebbf6128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EBBA3F-7A33-4FD3-8E05-238D053574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2020_Azure_RTOS_Template</Template>
  <TotalTime>310</TotalTime>
  <Words>275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Segoe UI</vt:lpstr>
      <vt:lpstr>Segoe UI Semibold</vt:lpstr>
      <vt:lpstr>Wingdings</vt:lpstr>
      <vt:lpstr>Azure RTOS 2020 Template</vt:lpstr>
      <vt:lpstr>Figure 1</vt:lpstr>
      <vt:lpstr>Figure 2</vt:lpstr>
      <vt:lpstr>Figure 4</vt:lpstr>
      <vt:lpstr>Figure 5</vt:lpstr>
      <vt:lpstr>Figure 6</vt:lpstr>
      <vt:lpstr>Figure 7</vt:lpstr>
      <vt:lpstr>Figure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Jorgensen</dc:creator>
  <cp:lastModifiedBy>Jak Koke</cp:lastModifiedBy>
  <cp:revision>22</cp:revision>
  <dcterms:created xsi:type="dcterms:W3CDTF">2020-08-28T18:51:08Z</dcterms:created>
  <dcterms:modified xsi:type="dcterms:W3CDTF">2020-09-15T19:18:49Z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0x010100AA8EC4D243D4604F9544CED217A77814</vt:lpwstr>
  </property>
</Properties>
</file>