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3"/>
  </p:notesMasterIdLst>
  <p:handoutMasterIdLst>
    <p:handoutMasterId r:id="rId14"/>
  </p:handoutMasterIdLst>
  <p:sldIdLst>
    <p:sldId id="2434" r:id="rId5"/>
    <p:sldId id="2435" r:id="rId6"/>
    <p:sldId id="2436" r:id="rId7"/>
    <p:sldId id="2437" r:id="rId8"/>
    <p:sldId id="2424" r:id="rId9"/>
    <p:sldId id="2425" r:id="rId10"/>
    <p:sldId id="2426" r:id="rId11"/>
    <p:sldId id="24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CC66"/>
    <a:srgbClr val="339933"/>
    <a:srgbClr val="326CE5"/>
    <a:srgbClr val="92D050"/>
    <a:srgbClr val="06D1EC"/>
    <a:srgbClr val="E9E9E9"/>
    <a:srgbClr val="0D12CB"/>
    <a:srgbClr val="08E5FC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 autoAdjust="0"/>
    <p:restoredTop sz="95903" autoAdjust="0"/>
  </p:normalViewPr>
  <p:slideViewPr>
    <p:cSldViewPr snapToGrid="0">
      <p:cViewPr>
        <p:scale>
          <a:sx n="89" d="100"/>
          <a:sy n="89" d="100"/>
        </p:scale>
        <p:origin x="152" y="712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trademark-usage/" TargetMode="External"/><Relationship Id="rId2" Type="http://schemas.openxmlformats.org/officeDocument/2006/relationships/hyperlink" Target="https://github.com/kubernetes/community/tree/master/icons" TargetMode="Externa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sv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sv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4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5.png"/><Relationship Id="rId17" Type="http://schemas.openxmlformats.org/officeDocument/2006/relationships/image" Target="../media/image35.svg"/><Relationship Id="rId2" Type="http://schemas.openxmlformats.org/officeDocument/2006/relationships/image" Target="../media/image36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0.png"/><Relationship Id="rId11" Type="http://schemas.openxmlformats.org/officeDocument/2006/relationships/image" Target="../media/image22.svg"/><Relationship Id="rId5" Type="http://schemas.openxmlformats.org/officeDocument/2006/relationships/image" Target="../media/image39.svg"/><Relationship Id="rId15" Type="http://schemas.openxmlformats.org/officeDocument/2006/relationships/image" Target="../media/image33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4.svg"/><Relationship Id="rId18" Type="http://schemas.openxmlformats.org/officeDocument/2006/relationships/image" Target="../media/image46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5.png"/><Relationship Id="rId17" Type="http://schemas.openxmlformats.org/officeDocument/2006/relationships/image" Target="../media/image35.svg"/><Relationship Id="rId2" Type="http://schemas.openxmlformats.org/officeDocument/2006/relationships/image" Target="../media/image36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0.png"/><Relationship Id="rId11" Type="http://schemas.openxmlformats.org/officeDocument/2006/relationships/image" Target="../media/image22.svg"/><Relationship Id="rId5" Type="http://schemas.openxmlformats.org/officeDocument/2006/relationships/image" Target="../media/image39.svg"/><Relationship Id="rId15" Type="http://schemas.openxmlformats.org/officeDocument/2006/relationships/image" Target="../media/image33.svg"/><Relationship Id="rId10" Type="http://schemas.openxmlformats.org/officeDocument/2006/relationships/image" Target="../media/image44.png"/><Relationship Id="rId19" Type="http://schemas.openxmlformats.org/officeDocument/2006/relationships/image" Target="../media/image47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svg"/><Relationship Id="rId18" Type="http://schemas.openxmlformats.org/officeDocument/2006/relationships/image" Target="../media/image46.png"/><Relationship Id="rId3" Type="http://schemas.openxmlformats.org/officeDocument/2006/relationships/image" Target="../media/image37.svg"/><Relationship Id="rId21" Type="http://schemas.openxmlformats.org/officeDocument/2006/relationships/image" Target="../media/image49.svg"/><Relationship Id="rId7" Type="http://schemas.openxmlformats.org/officeDocument/2006/relationships/image" Target="../media/image41.svg"/><Relationship Id="rId12" Type="http://schemas.openxmlformats.org/officeDocument/2006/relationships/image" Target="../media/image32.png"/><Relationship Id="rId17" Type="http://schemas.openxmlformats.org/officeDocument/2006/relationships/image" Target="../media/image24.svg"/><Relationship Id="rId2" Type="http://schemas.openxmlformats.org/officeDocument/2006/relationships/image" Target="../media/image36.png"/><Relationship Id="rId16" Type="http://schemas.openxmlformats.org/officeDocument/2006/relationships/image" Target="../media/image4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0.png"/><Relationship Id="rId11" Type="http://schemas.openxmlformats.org/officeDocument/2006/relationships/image" Target="../media/image22.svg"/><Relationship Id="rId5" Type="http://schemas.openxmlformats.org/officeDocument/2006/relationships/image" Target="../media/image39.svg"/><Relationship Id="rId15" Type="http://schemas.openxmlformats.org/officeDocument/2006/relationships/image" Target="../media/image35.svg"/><Relationship Id="rId23" Type="http://schemas.openxmlformats.org/officeDocument/2006/relationships/image" Target="../media/image51.svg"/><Relationship Id="rId10" Type="http://schemas.openxmlformats.org/officeDocument/2006/relationships/image" Target="../media/image44.png"/><Relationship Id="rId19" Type="http://schemas.openxmlformats.org/officeDocument/2006/relationships/image" Target="../media/image47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34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3" Type="http://schemas.openxmlformats.org/officeDocument/2006/relationships/image" Target="../media/image37.svg"/><Relationship Id="rId7" Type="http://schemas.openxmlformats.org/officeDocument/2006/relationships/image" Target="../media/image22.svg"/><Relationship Id="rId12" Type="http://schemas.openxmlformats.org/officeDocument/2006/relationships/image" Target="../media/image45.png"/><Relationship Id="rId17" Type="http://schemas.openxmlformats.org/officeDocument/2006/relationships/image" Target="../media/image53.svg"/><Relationship Id="rId2" Type="http://schemas.openxmlformats.org/officeDocument/2006/relationships/image" Target="../media/image3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4.png"/><Relationship Id="rId11" Type="http://schemas.openxmlformats.org/officeDocument/2006/relationships/image" Target="../media/image35.svg"/><Relationship Id="rId5" Type="http://schemas.openxmlformats.org/officeDocument/2006/relationships/image" Target="../media/image41.svg"/><Relationship Id="rId15" Type="http://schemas.openxmlformats.org/officeDocument/2006/relationships/image" Target="../media/image47.svg"/><Relationship Id="rId10" Type="http://schemas.openxmlformats.org/officeDocument/2006/relationships/image" Target="../media/image34.png"/><Relationship Id="rId4" Type="http://schemas.openxmlformats.org/officeDocument/2006/relationships/image" Target="../media/image40.png"/><Relationship Id="rId9" Type="http://schemas.openxmlformats.org/officeDocument/2006/relationships/image" Target="../media/image33.sv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05B7-58FD-864E-B7B6-997DAAD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4C4E4-2EFD-9B49-9161-9ACAD0100B28}"/>
              </a:ext>
            </a:extLst>
          </p:cNvPr>
          <p:cNvSpPr txBox="1"/>
          <p:nvPr/>
        </p:nvSpPr>
        <p:spPr>
          <a:xfrm>
            <a:off x="457200" y="1346200"/>
            <a:ext cx="834876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dirty="0"/>
              <a:t>Kubernetes icon set: </a:t>
            </a:r>
            <a:r>
              <a:rPr lang="en-US" dirty="0">
                <a:hlinkClick r:id="rId2"/>
              </a:rPr>
              <a:t>https://github.com/kubernetes/community/tree/master/icons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011A7-68FF-8E40-A684-ADA911A1CD91}"/>
              </a:ext>
            </a:extLst>
          </p:cNvPr>
          <p:cNvSpPr/>
          <p:nvPr/>
        </p:nvSpPr>
        <p:spPr>
          <a:xfrm>
            <a:off x="774700" y="1623199"/>
            <a:ext cx="8031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License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 Kubernetes Icons Set is licensed under a choice of either Apache-2.0 or CC-BY-4.0 (Creative Commons Attribution 4.0 International). The Kubernetes logo is a registered trademark of The Linux Foundation, and use of it as a trademark is subject to The Linux Foundation's Trademark Usage Guidelines at </a:t>
            </a:r>
            <a:r>
              <a:rPr lang="en-US" dirty="0">
                <a:solidFill>
                  <a:srgbClr val="0366D6"/>
                </a:solidFill>
                <a:latin typeface="-apple-system"/>
                <a:hlinkClick r:id="rId3"/>
              </a:rPr>
              <a:t>https://www.linuxfoundation.org/trademark-usage/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8278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B95241CC-11B5-4D4C-96DE-0C59A26D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7627" y="3924627"/>
            <a:ext cx="428228" cy="42822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86B17D0-D069-AE48-986B-6BF44415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17627" y="4594581"/>
            <a:ext cx="428228" cy="4282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E4E59E-A79D-7E4E-AD88-8B368399BA00}"/>
              </a:ext>
            </a:extLst>
          </p:cNvPr>
          <p:cNvGrpSpPr/>
          <p:nvPr/>
        </p:nvGrpSpPr>
        <p:grpSpPr>
          <a:xfrm>
            <a:off x="2781144" y="2438715"/>
            <a:ext cx="6248556" cy="2847988"/>
            <a:chOff x="4297711" y="1858852"/>
            <a:chExt cx="6248556" cy="284798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F2B07E-3AB4-3B47-9BB3-6AFC5FE93850}"/>
                </a:ext>
              </a:extLst>
            </p:cNvPr>
            <p:cNvGrpSpPr/>
            <p:nvPr/>
          </p:nvGrpSpPr>
          <p:grpSpPr>
            <a:xfrm>
              <a:off x="4297711" y="1858852"/>
              <a:ext cx="6248556" cy="2847988"/>
              <a:chOff x="4629150" y="1143000"/>
              <a:chExt cx="6248556" cy="284798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8D2355-ED82-4132-A868-DC8350320B75}"/>
                  </a:ext>
                </a:extLst>
              </p:cNvPr>
              <p:cNvSpPr/>
              <p:nvPr/>
            </p:nvSpPr>
            <p:spPr>
              <a:xfrm>
                <a:off x="4629150" y="1143000"/>
                <a:ext cx="6248556" cy="2847988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171211223">
                      <a:custGeom>
                        <a:avLst/>
                        <a:gdLst>
                          <a:gd name="connsiteX0" fmla="*/ 0 w 9658351"/>
                          <a:gd name="connsiteY0" fmla="*/ 110277 h 5105400"/>
                          <a:gd name="connsiteX1" fmla="*/ 110277 w 9658351"/>
                          <a:gd name="connsiteY1" fmla="*/ 0 h 5105400"/>
                          <a:gd name="connsiteX2" fmla="*/ 417005 w 9658351"/>
                          <a:gd name="connsiteY2" fmla="*/ 0 h 5105400"/>
                          <a:gd name="connsiteX3" fmla="*/ 818112 w 9658351"/>
                          <a:gd name="connsiteY3" fmla="*/ 0 h 5105400"/>
                          <a:gd name="connsiteX4" fmla="*/ 1124840 w 9658351"/>
                          <a:gd name="connsiteY4" fmla="*/ 0 h 5105400"/>
                          <a:gd name="connsiteX5" fmla="*/ 1714702 w 9658351"/>
                          <a:gd name="connsiteY5" fmla="*/ 0 h 5105400"/>
                          <a:gd name="connsiteX6" fmla="*/ 2115809 w 9658351"/>
                          <a:gd name="connsiteY6" fmla="*/ 0 h 5105400"/>
                          <a:gd name="connsiteX7" fmla="*/ 2800049 w 9658351"/>
                          <a:gd name="connsiteY7" fmla="*/ 0 h 5105400"/>
                          <a:gd name="connsiteX8" fmla="*/ 3389911 w 9658351"/>
                          <a:gd name="connsiteY8" fmla="*/ 0 h 5105400"/>
                          <a:gd name="connsiteX9" fmla="*/ 4074152 w 9658351"/>
                          <a:gd name="connsiteY9" fmla="*/ 0 h 5105400"/>
                          <a:gd name="connsiteX10" fmla="*/ 4664014 w 9658351"/>
                          <a:gd name="connsiteY10" fmla="*/ 0 h 5105400"/>
                          <a:gd name="connsiteX11" fmla="*/ 4970742 w 9658351"/>
                          <a:gd name="connsiteY11" fmla="*/ 0 h 5105400"/>
                          <a:gd name="connsiteX12" fmla="*/ 5466227 w 9658351"/>
                          <a:gd name="connsiteY12" fmla="*/ 0 h 5105400"/>
                          <a:gd name="connsiteX13" fmla="*/ 5772955 w 9658351"/>
                          <a:gd name="connsiteY13" fmla="*/ 0 h 5105400"/>
                          <a:gd name="connsiteX14" fmla="*/ 6362818 w 9658351"/>
                          <a:gd name="connsiteY14" fmla="*/ 0 h 5105400"/>
                          <a:gd name="connsiteX15" fmla="*/ 7047058 w 9658351"/>
                          <a:gd name="connsiteY15" fmla="*/ 0 h 5105400"/>
                          <a:gd name="connsiteX16" fmla="*/ 7731298 w 9658351"/>
                          <a:gd name="connsiteY16" fmla="*/ 0 h 5105400"/>
                          <a:gd name="connsiteX17" fmla="*/ 8226782 w 9658351"/>
                          <a:gd name="connsiteY17" fmla="*/ 0 h 5105400"/>
                          <a:gd name="connsiteX18" fmla="*/ 8816645 w 9658351"/>
                          <a:gd name="connsiteY18" fmla="*/ 0 h 5105400"/>
                          <a:gd name="connsiteX19" fmla="*/ 9548074 w 9658351"/>
                          <a:gd name="connsiteY19" fmla="*/ 0 h 5105400"/>
                          <a:gd name="connsiteX20" fmla="*/ 9658351 w 9658351"/>
                          <a:gd name="connsiteY20" fmla="*/ 110277 h 5105400"/>
                          <a:gd name="connsiteX21" fmla="*/ 9658351 w 9658351"/>
                          <a:gd name="connsiteY21" fmla="*/ 701886 h 5105400"/>
                          <a:gd name="connsiteX22" fmla="*/ 9658351 w 9658351"/>
                          <a:gd name="connsiteY22" fmla="*/ 1146950 h 5105400"/>
                          <a:gd name="connsiteX23" fmla="*/ 9658351 w 9658351"/>
                          <a:gd name="connsiteY23" fmla="*/ 1543165 h 5105400"/>
                          <a:gd name="connsiteX24" fmla="*/ 9658351 w 9658351"/>
                          <a:gd name="connsiteY24" fmla="*/ 1939380 h 5105400"/>
                          <a:gd name="connsiteX25" fmla="*/ 9658351 w 9658351"/>
                          <a:gd name="connsiteY25" fmla="*/ 2530990 h 5105400"/>
                          <a:gd name="connsiteX26" fmla="*/ 9658351 w 9658351"/>
                          <a:gd name="connsiteY26" fmla="*/ 2927205 h 5105400"/>
                          <a:gd name="connsiteX27" fmla="*/ 9658351 w 9658351"/>
                          <a:gd name="connsiteY27" fmla="*/ 3323420 h 5105400"/>
                          <a:gd name="connsiteX28" fmla="*/ 9658351 w 9658351"/>
                          <a:gd name="connsiteY28" fmla="*/ 3768484 h 5105400"/>
                          <a:gd name="connsiteX29" fmla="*/ 9658351 w 9658351"/>
                          <a:gd name="connsiteY29" fmla="*/ 4262396 h 5105400"/>
                          <a:gd name="connsiteX30" fmla="*/ 9658351 w 9658351"/>
                          <a:gd name="connsiteY30" fmla="*/ 4995123 h 5105400"/>
                          <a:gd name="connsiteX31" fmla="*/ 9548074 w 9658351"/>
                          <a:gd name="connsiteY31" fmla="*/ 5105400 h 5105400"/>
                          <a:gd name="connsiteX32" fmla="*/ 8863834 w 9658351"/>
                          <a:gd name="connsiteY32" fmla="*/ 5105400 h 5105400"/>
                          <a:gd name="connsiteX33" fmla="*/ 8179593 w 9658351"/>
                          <a:gd name="connsiteY33" fmla="*/ 5105400 h 5105400"/>
                          <a:gd name="connsiteX34" fmla="*/ 7778487 w 9658351"/>
                          <a:gd name="connsiteY34" fmla="*/ 5105400 h 5105400"/>
                          <a:gd name="connsiteX35" fmla="*/ 7471759 w 9658351"/>
                          <a:gd name="connsiteY35" fmla="*/ 5105400 h 5105400"/>
                          <a:gd name="connsiteX36" fmla="*/ 6976274 w 9658351"/>
                          <a:gd name="connsiteY36" fmla="*/ 5105400 h 5105400"/>
                          <a:gd name="connsiteX37" fmla="*/ 6292034 w 9658351"/>
                          <a:gd name="connsiteY37" fmla="*/ 5105400 h 5105400"/>
                          <a:gd name="connsiteX38" fmla="*/ 5985306 w 9658351"/>
                          <a:gd name="connsiteY38" fmla="*/ 5105400 h 5105400"/>
                          <a:gd name="connsiteX39" fmla="*/ 5489821 w 9658351"/>
                          <a:gd name="connsiteY39" fmla="*/ 5105400 h 5105400"/>
                          <a:gd name="connsiteX40" fmla="*/ 4899959 w 9658351"/>
                          <a:gd name="connsiteY40" fmla="*/ 5105400 h 5105400"/>
                          <a:gd name="connsiteX41" fmla="*/ 4498853 w 9658351"/>
                          <a:gd name="connsiteY41" fmla="*/ 5105400 h 5105400"/>
                          <a:gd name="connsiteX42" fmla="*/ 3908990 w 9658351"/>
                          <a:gd name="connsiteY42" fmla="*/ 5105400 h 5105400"/>
                          <a:gd name="connsiteX43" fmla="*/ 3319128 w 9658351"/>
                          <a:gd name="connsiteY43" fmla="*/ 5105400 h 5105400"/>
                          <a:gd name="connsiteX44" fmla="*/ 2540510 w 9658351"/>
                          <a:gd name="connsiteY44" fmla="*/ 5105400 h 5105400"/>
                          <a:gd name="connsiteX45" fmla="*/ 2233781 w 9658351"/>
                          <a:gd name="connsiteY45" fmla="*/ 5105400 h 5105400"/>
                          <a:gd name="connsiteX46" fmla="*/ 1643919 w 9658351"/>
                          <a:gd name="connsiteY46" fmla="*/ 5105400 h 5105400"/>
                          <a:gd name="connsiteX47" fmla="*/ 1054057 w 9658351"/>
                          <a:gd name="connsiteY47" fmla="*/ 5105400 h 5105400"/>
                          <a:gd name="connsiteX48" fmla="*/ 652950 w 9658351"/>
                          <a:gd name="connsiteY48" fmla="*/ 5105400 h 5105400"/>
                          <a:gd name="connsiteX49" fmla="*/ 110277 w 9658351"/>
                          <a:gd name="connsiteY49" fmla="*/ 5105400 h 5105400"/>
                          <a:gd name="connsiteX50" fmla="*/ 0 w 9658351"/>
                          <a:gd name="connsiteY50" fmla="*/ 4995123 h 5105400"/>
                          <a:gd name="connsiteX51" fmla="*/ 0 w 9658351"/>
                          <a:gd name="connsiteY51" fmla="*/ 4452362 h 5105400"/>
                          <a:gd name="connsiteX52" fmla="*/ 0 w 9658351"/>
                          <a:gd name="connsiteY52" fmla="*/ 3958450 h 5105400"/>
                          <a:gd name="connsiteX53" fmla="*/ 0 w 9658351"/>
                          <a:gd name="connsiteY53" fmla="*/ 3513386 h 5105400"/>
                          <a:gd name="connsiteX54" fmla="*/ 0 w 9658351"/>
                          <a:gd name="connsiteY54" fmla="*/ 2970626 h 5105400"/>
                          <a:gd name="connsiteX55" fmla="*/ 0 w 9658351"/>
                          <a:gd name="connsiteY55" fmla="*/ 2379017 h 5105400"/>
                          <a:gd name="connsiteX56" fmla="*/ 0 w 9658351"/>
                          <a:gd name="connsiteY56" fmla="*/ 1836256 h 5105400"/>
                          <a:gd name="connsiteX57" fmla="*/ 0 w 9658351"/>
                          <a:gd name="connsiteY57" fmla="*/ 1244647 h 5105400"/>
                          <a:gd name="connsiteX58" fmla="*/ 0 w 9658351"/>
                          <a:gd name="connsiteY58" fmla="*/ 750735 h 5105400"/>
                          <a:gd name="connsiteX59" fmla="*/ 0 w 9658351"/>
                          <a:gd name="connsiteY59" fmla="*/ 110277 h 510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9658351" h="5105400" extrusionOk="0">
                            <a:moveTo>
                              <a:pt x="0" y="110277"/>
                            </a:moveTo>
                            <a:cubicBezTo>
                              <a:pt x="-8400" y="43439"/>
                              <a:pt x="53492" y="-2427"/>
                              <a:pt x="110277" y="0"/>
                            </a:cubicBezTo>
                            <a:cubicBezTo>
                              <a:pt x="185543" y="-8564"/>
                              <a:pt x="322757" y="23937"/>
                              <a:pt x="417005" y="0"/>
                            </a:cubicBezTo>
                            <a:cubicBezTo>
                              <a:pt x="511253" y="-23937"/>
                              <a:pt x="632380" y="12028"/>
                              <a:pt x="818112" y="0"/>
                            </a:cubicBezTo>
                            <a:cubicBezTo>
                              <a:pt x="1003844" y="-12028"/>
                              <a:pt x="1055613" y="13082"/>
                              <a:pt x="1124840" y="0"/>
                            </a:cubicBezTo>
                            <a:cubicBezTo>
                              <a:pt x="1194067" y="-13082"/>
                              <a:pt x="1438189" y="41699"/>
                              <a:pt x="1714702" y="0"/>
                            </a:cubicBezTo>
                            <a:cubicBezTo>
                              <a:pt x="1991215" y="-41699"/>
                              <a:pt x="1952472" y="35402"/>
                              <a:pt x="2115809" y="0"/>
                            </a:cubicBezTo>
                            <a:cubicBezTo>
                              <a:pt x="2279146" y="-35402"/>
                              <a:pt x="2569116" y="2593"/>
                              <a:pt x="2800049" y="0"/>
                            </a:cubicBezTo>
                            <a:cubicBezTo>
                              <a:pt x="3030982" y="-2593"/>
                              <a:pt x="3151015" y="69405"/>
                              <a:pt x="3389911" y="0"/>
                            </a:cubicBezTo>
                            <a:cubicBezTo>
                              <a:pt x="3628807" y="-69405"/>
                              <a:pt x="3796231" y="27984"/>
                              <a:pt x="4074152" y="0"/>
                            </a:cubicBezTo>
                            <a:cubicBezTo>
                              <a:pt x="4352073" y="-27984"/>
                              <a:pt x="4443161" y="28780"/>
                              <a:pt x="4664014" y="0"/>
                            </a:cubicBezTo>
                            <a:cubicBezTo>
                              <a:pt x="4884867" y="-28780"/>
                              <a:pt x="4883539" y="31615"/>
                              <a:pt x="4970742" y="0"/>
                            </a:cubicBezTo>
                            <a:cubicBezTo>
                              <a:pt x="5057945" y="-31615"/>
                              <a:pt x="5356005" y="30998"/>
                              <a:pt x="5466227" y="0"/>
                            </a:cubicBezTo>
                            <a:cubicBezTo>
                              <a:pt x="5576449" y="-30998"/>
                              <a:pt x="5620978" y="9742"/>
                              <a:pt x="5772955" y="0"/>
                            </a:cubicBezTo>
                            <a:cubicBezTo>
                              <a:pt x="5924932" y="-9742"/>
                              <a:pt x="6236075" y="29355"/>
                              <a:pt x="6362818" y="0"/>
                            </a:cubicBezTo>
                            <a:cubicBezTo>
                              <a:pt x="6489561" y="-29355"/>
                              <a:pt x="6799689" y="31665"/>
                              <a:pt x="7047058" y="0"/>
                            </a:cubicBezTo>
                            <a:cubicBezTo>
                              <a:pt x="7294427" y="-31665"/>
                              <a:pt x="7533064" y="59998"/>
                              <a:pt x="7731298" y="0"/>
                            </a:cubicBezTo>
                            <a:cubicBezTo>
                              <a:pt x="7929532" y="-59998"/>
                              <a:pt x="8101704" y="39138"/>
                              <a:pt x="8226782" y="0"/>
                            </a:cubicBezTo>
                            <a:cubicBezTo>
                              <a:pt x="8351860" y="-39138"/>
                              <a:pt x="8567228" y="42817"/>
                              <a:pt x="8816645" y="0"/>
                            </a:cubicBezTo>
                            <a:cubicBezTo>
                              <a:pt x="9066062" y="-42817"/>
                              <a:pt x="9395800" y="49799"/>
                              <a:pt x="9548074" y="0"/>
                            </a:cubicBezTo>
                            <a:cubicBezTo>
                              <a:pt x="9606545" y="756"/>
                              <a:pt x="9645737" y="42605"/>
                              <a:pt x="9658351" y="110277"/>
                            </a:cubicBezTo>
                            <a:cubicBezTo>
                              <a:pt x="9661941" y="258809"/>
                              <a:pt x="9592201" y="461914"/>
                              <a:pt x="9658351" y="701886"/>
                            </a:cubicBezTo>
                            <a:cubicBezTo>
                              <a:pt x="9724501" y="941858"/>
                              <a:pt x="9606372" y="988667"/>
                              <a:pt x="9658351" y="1146950"/>
                            </a:cubicBezTo>
                            <a:cubicBezTo>
                              <a:pt x="9710330" y="1305233"/>
                              <a:pt x="9628617" y="1384692"/>
                              <a:pt x="9658351" y="1543165"/>
                            </a:cubicBezTo>
                            <a:cubicBezTo>
                              <a:pt x="9688085" y="1701639"/>
                              <a:pt x="9617851" y="1799251"/>
                              <a:pt x="9658351" y="1939380"/>
                            </a:cubicBezTo>
                            <a:cubicBezTo>
                              <a:pt x="9698851" y="2079509"/>
                              <a:pt x="9610552" y="2345539"/>
                              <a:pt x="9658351" y="2530990"/>
                            </a:cubicBezTo>
                            <a:cubicBezTo>
                              <a:pt x="9706150" y="2716441"/>
                              <a:pt x="9647378" y="2835689"/>
                              <a:pt x="9658351" y="2927205"/>
                            </a:cubicBezTo>
                            <a:cubicBezTo>
                              <a:pt x="9669324" y="3018721"/>
                              <a:pt x="9639717" y="3194190"/>
                              <a:pt x="9658351" y="3323420"/>
                            </a:cubicBezTo>
                            <a:cubicBezTo>
                              <a:pt x="9676985" y="3452650"/>
                              <a:pt x="9641418" y="3574355"/>
                              <a:pt x="9658351" y="3768484"/>
                            </a:cubicBezTo>
                            <a:cubicBezTo>
                              <a:pt x="9675284" y="3962613"/>
                              <a:pt x="9620500" y="4135230"/>
                              <a:pt x="9658351" y="4262396"/>
                            </a:cubicBezTo>
                            <a:cubicBezTo>
                              <a:pt x="9696202" y="4389562"/>
                              <a:pt x="9627405" y="4805570"/>
                              <a:pt x="9658351" y="4995123"/>
                            </a:cubicBezTo>
                            <a:cubicBezTo>
                              <a:pt x="9669113" y="5069073"/>
                              <a:pt x="9618545" y="5096091"/>
                              <a:pt x="9548074" y="5105400"/>
                            </a:cubicBezTo>
                            <a:cubicBezTo>
                              <a:pt x="9338475" y="5109700"/>
                              <a:pt x="9085277" y="5100395"/>
                              <a:pt x="8863834" y="5105400"/>
                            </a:cubicBezTo>
                            <a:cubicBezTo>
                              <a:pt x="8642391" y="5110405"/>
                              <a:pt x="8371845" y="5056163"/>
                              <a:pt x="8179593" y="5105400"/>
                            </a:cubicBezTo>
                            <a:cubicBezTo>
                              <a:pt x="7987341" y="5154637"/>
                              <a:pt x="7938926" y="5086357"/>
                              <a:pt x="7778487" y="5105400"/>
                            </a:cubicBezTo>
                            <a:cubicBezTo>
                              <a:pt x="7618048" y="5124443"/>
                              <a:pt x="7589702" y="5085598"/>
                              <a:pt x="7471759" y="5105400"/>
                            </a:cubicBezTo>
                            <a:cubicBezTo>
                              <a:pt x="7353816" y="5125202"/>
                              <a:pt x="7078786" y="5100467"/>
                              <a:pt x="6976274" y="5105400"/>
                            </a:cubicBezTo>
                            <a:cubicBezTo>
                              <a:pt x="6873762" y="5110333"/>
                              <a:pt x="6519341" y="5061584"/>
                              <a:pt x="6292034" y="5105400"/>
                            </a:cubicBezTo>
                            <a:cubicBezTo>
                              <a:pt x="6064727" y="5149216"/>
                              <a:pt x="6071140" y="5098464"/>
                              <a:pt x="5985306" y="5105400"/>
                            </a:cubicBezTo>
                            <a:cubicBezTo>
                              <a:pt x="5899472" y="5112336"/>
                              <a:pt x="5727736" y="5067416"/>
                              <a:pt x="5489821" y="5105400"/>
                            </a:cubicBezTo>
                            <a:cubicBezTo>
                              <a:pt x="5251907" y="5143384"/>
                              <a:pt x="5141028" y="5041549"/>
                              <a:pt x="4899959" y="5105400"/>
                            </a:cubicBezTo>
                            <a:cubicBezTo>
                              <a:pt x="4658890" y="5169251"/>
                              <a:pt x="4658296" y="5078140"/>
                              <a:pt x="4498853" y="5105400"/>
                            </a:cubicBezTo>
                            <a:cubicBezTo>
                              <a:pt x="4339410" y="5132660"/>
                              <a:pt x="4076994" y="5082643"/>
                              <a:pt x="3908990" y="5105400"/>
                            </a:cubicBezTo>
                            <a:cubicBezTo>
                              <a:pt x="3740986" y="5128157"/>
                              <a:pt x="3465458" y="5077577"/>
                              <a:pt x="3319128" y="5105400"/>
                            </a:cubicBezTo>
                            <a:cubicBezTo>
                              <a:pt x="3172798" y="5133223"/>
                              <a:pt x="2697539" y="5090331"/>
                              <a:pt x="2540510" y="5105400"/>
                            </a:cubicBezTo>
                            <a:cubicBezTo>
                              <a:pt x="2383481" y="5120469"/>
                              <a:pt x="2359763" y="5083446"/>
                              <a:pt x="2233781" y="5105400"/>
                            </a:cubicBezTo>
                            <a:cubicBezTo>
                              <a:pt x="2107799" y="5127354"/>
                              <a:pt x="1762657" y="5076105"/>
                              <a:pt x="1643919" y="5105400"/>
                            </a:cubicBezTo>
                            <a:cubicBezTo>
                              <a:pt x="1525181" y="5134695"/>
                              <a:pt x="1291645" y="5081674"/>
                              <a:pt x="1054057" y="5105400"/>
                            </a:cubicBezTo>
                            <a:cubicBezTo>
                              <a:pt x="816469" y="5129126"/>
                              <a:pt x="803738" y="5076899"/>
                              <a:pt x="652950" y="5105400"/>
                            </a:cubicBezTo>
                            <a:cubicBezTo>
                              <a:pt x="502162" y="5133901"/>
                              <a:pt x="374857" y="5084464"/>
                              <a:pt x="110277" y="5105400"/>
                            </a:cubicBezTo>
                            <a:cubicBezTo>
                              <a:pt x="55539" y="5108669"/>
                              <a:pt x="2267" y="5047917"/>
                              <a:pt x="0" y="4995123"/>
                            </a:cubicBezTo>
                            <a:cubicBezTo>
                              <a:pt x="-4065" y="4849208"/>
                              <a:pt x="18893" y="4608012"/>
                              <a:pt x="0" y="4452362"/>
                            </a:cubicBezTo>
                            <a:cubicBezTo>
                              <a:pt x="-18893" y="4296712"/>
                              <a:pt x="21142" y="4095758"/>
                              <a:pt x="0" y="3958450"/>
                            </a:cubicBezTo>
                            <a:cubicBezTo>
                              <a:pt x="-21142" y="3821142"/>
                              <a:pt x="8179" y="3696268"/>
                              <a:pt x="0" y="3513386"/>
                            </a:cubicBezTo>
                            <a:cubicBezTo>
                              <a:pt x="-8179" y="3330504"/>
                              <a:pt x="54376" y="3111660"/>
                              <a:pt x="0" y="2970626"/>
                            </a:cubicBezTo>
                            <a:cubicBezTo>
                              <a:pt x="-54376" y="2829592"/>
                              <a:pt x="27680" y="2594255"/>
                              <a:pt x="0" y="2379017"/>
                            </a:cubicBezTo>
                            <a:cubicBezTo>
                              <a:pt x="-27680" y="2163779"/>
                              <a:pt x="6194" y="2091660"/>
                              <a:pt x="0" y="1836256"/>
                            </a:cubicBezTo>
                            <a:cubicBezTo>
                              <a:pt x="-6194" y="1580852"/>
                              <a:pt x="16387" y="1440455"/>
                              <a:pt x="0" y="1244647"/>
                            </a:cubicBezTo>
                            <a:cubicBezTo>
                              <a:pt x="-16387" y="1048839"/>
                              <a:pt x="6627" y="965442"/>
                              <a:pt x="0" y="750735"/>
                            </a:cubicBezTo>
                            <a:cubicBezTo>
                              <a:pt x="-6627" y="536028"/>
                              <a:pt x="37177" y="393534"/>
                              <a:pt x="0" y="11027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r>
                  <a:rPr lang="en-GB" sz="1600" dirty="0">
                    <a:latin typeface="Segoe Pro" panose="020B0502040504020203" pitchFamily="34" charset="0"/>
                  </a:rPr>
                  <a:t>           Azure Kubernetes Service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BE657FC-7C5A-7B4A-BF32-69F80A074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28947" y="1214729"/>
                <a:ext cx="428228" cy="42822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7D95C6-5B84-E34A-99B9-BCC584EAC815}"/>
                </a:ext>
              </a:extLst>
            </p:cNvPr>
            <p:cNvGrpSpPr/>
            <p:nvPr/>
          </p:nvGrpSpPr>
          <p:grpSpPr>
            <a:xfrm>
              <a:off x="4771744" y="2313700"/>
              <a:ext cx="5082961" cy="2203954"/>
              <a:chOff x="4214183" y="3188138"/>
              <a:chExt cx="5082961" cy="2203954"/>
            </a:xfrm>
          </p:grpSpPr>
          <p:sp>
            <p:nvSpPr>
              <p:cNvPr id="11" name="Google Shape;259;p24">
                <a:extLst>
                  <a:ext uri="{FF2B5EF4-FFF2-40B4-BE49-F238E27FC236}">
                    <a16:creationId xmlns:a16="http://schemas.microsoft.com/office/drawing/2014/main" id="{F51BD1CD-7B16-DA4A-8834-B6ED8A14F499}"/>
                  </a:ext>
                </a:extLst>
              </p:cNvPr>
              <p:cNvSpPr/>
              <p:nvPr/>
            </p:nvSpPr>
            <p:spPr>
              <a:xfrm>
                <a:off x="4437068" y="3346756"/>
                <a:ext cx="4860076" cy="2045336"/>
              </a:xfrm>
              <a:prstGeom prst="roundRect">
                <a:avLst>
                  <a:gd name="adj" fmla="val 7381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ratingsapp</a:t>
                </a:r>
                <a:endParaRPr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2" name="Google Shape;393;p27">
                <a:extLst>
                  <a:ext uri="{FF2B5EF4-FFF2-40B4-BE49-F238E27FC236}">
                    <a16:creationId xmlns:a16="http://schemas.microsoft.com/office/drawing/2014/main" id="{6984B3BC-3C0A-A845-A435-72B524D70F9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14183" y="3188138"/>
                <a:ext cx="598688" cy="59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5" name="Google Shape;171;p19">
            <a:extLst>
              <a:ext uri="{FF2B5EF4-FFF2-40B4-BE49-F238E27FC236}">
                <a16:creationId xmlns:a16="http://schemas.microsoft.com/office/drawing/2014/main" id="{E37CC739-B8B0-AA4D-9379-9BF13175D29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582" y="3447463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B15D4A-E00C-274E-B8FA-CA69D2807DBC}"/>
              </a:ext>
            </a:extLst>
          </p:cNvPr>
          <p:cNvSpPr txBox="1"/>
          <p:nvPr/>
        </p:nvSpPr>
        <p:spPr>
          <a:xfrm>
            <a:off x="7496455" y="4035988"/>
            <a:ext cx="775853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mongosecret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Google Shape;382;p27">
            <a:extLst>
              <a:ext uri="{FF2B5EF4-FFF2-40B4-BE49-F238E27FC236}">
                <a16:creationId xmlns:a16="http://schemas.microsoft.com/office/drawing/2014/main" id="{2D8882CE-D4EB-A248-A30B-7DC269302AC8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4327898" y="3728899"/>
            <a:ext cx="696917" cy="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388;p27">
            <a:extLst>
              <a:ext uri="{FF2B5EF4-FFF2-40B4-BE49-F238E27FC236}">
                <a16:creationId xmlns:a16="http://schemas.microsoft.com/office/drawing/2014/main" id="{E877A5BA-1D4B-824D-9655-10D7D3EDA92E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rot="10800000">
            <a:off x="5618929" y="3728900"/>
            <a:ext cx="654242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64" name="Google Shape;383;p27">
            <a:extLst>
              <a:ext uri="{FF2B5EF4-FFF2-40B4-BE49-F238E27FC236}">
                <a16:creationId xmlns:a16="http://schemas.microsoft.com/office/drawing/2014/main" id="{7D49CA33-6837-F041-A6E6-578FDED3767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9126" y="3429000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89;p27">
            <a:extLst>
              <a:ext uri="{FF2B5EF4-FFF2-40B4-BE49-F238E27FC236}">
                <a16:creationId xmlns:a16="http://schemas.microsoft.com/office/drawing/2014/main" id="{03BBAC8B-0842-1448-90D7-490C326FA27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3171" y="343145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377;p27">
            <a:extLst>
              <a:ext uri="{FF2B5EF4-FFF2-40B4-BE49-F238E27FC236}">
                <a16:creationId xmlns:a16="http://schemas.microsoft.com/office/drawing/2014/main" id="{0A870A3B-B189-C54D-997A-6AE4F3941F5A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30067" y="3429998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C35E6AE-DEB7-9445-9BB3-F308BBB78C23}"/>
              </a:ext>
            </a:extLst>
          </p:cNvPr>
          <p:cNvSpPr txBox="1"/>
          <p:nvPr/>
        </p:nvSpPr>
        <p:spPr>
          <a:xfrm>
            <a:off x="3839937" y="4324170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F0E7BA-FF04-634D-B0C8-0F01D6EFE9B5}"/>
              </a:ext>
            </a:extLst>
          </p:cNvPr>
          <p:cNvSpPr txBox="1"/>
          <p:nvPr/>
        </p:nvSpPr>
        <p:spPr>
          <a:xfrm>
            <a:off x="6026994" y="4035988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C0E741D-21F5-4142-ADC7-15AE7864997B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028983" y="4027823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24CE30D-D452-4749-98A8-A235095129B9}"/>
              </a:ext>
            </a:extLst>
          </p:cNvPr>
          <p:cNvSpPr txBox="1"/>
          <p:nvPr/>
        </p:nvSpPr>
        <p:spPr>
          <a:xfrm>
            <a:off x="4101480" y="4160936"/>
            <a:ext cx="82073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ClusterIP</a:t>
            </a:r>
          </a:p>
        </p:txBody>
      </p:sp>
    </p:spTree>
    <p:extLst>
      <p:ext uri="{BB962C8B-B14F-4D97-AF65-F5344CB8AC3E}">
        <p14:creationId xmlns:p14="http://schemas.microsoft.com/office/powerpoint/2010/main" val="38409014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B95241CC-11B5-4D4C-96DE-0C59A26D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7627" y="3924627"/>
            <a:ext cx="428228" cy="42822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86B17D0-D069-AE48-986B-6BF44415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17627" y="4594581"/>
            <a:ext cx="428228" cy="4282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E4E59E-A79D-7E4E-AD88-8B368399BA00}"/>
              </a:ext>
            </a:extLst>
          </p:cNvPr>
          <p:cNvGrpSpPr/>
          <p:nvPr/>
        </p:nvGrpSpPr>
        <p:grpSpPr>
          <a:xfrm>
            <a:off x="2781144" y="511092"/>
            <a:ext cx="6256953" cy="5537660"/>
            <a:chOff x="4297711" y="1858852"/>
            <a:chExt cx="6256953" cy="55376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F2B07E-3AB4-3B47-9BB3-6AFC5FE93850}"/>
                </a:ext>
              </a:extLst>
            </p:cNvPr>
            <p:cNvGrpSpPr/>
            <p:nvPr/>
          </p:nvGrpSpPr>
          <p:grpSpPr>
            <a:xfrm>
              <a:off x="4297711" y="1858852"/>
              <a:ext cx="6256953" cy="5537660"/>
              <a:chOff x="4629150" y="1143000"/>
              <a:chExt cx="6256953" cy="553766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8D2355-ED82-4132-A868-DC8350320B75}"/>
                  </a:ext>
                </a:extLst>
              </p:cNvPr>
              <p:cNvSpPr/>
              <p:nvPr/>
            </p:nvSpPr>
            <p:spPr>
              <a:xfrm>
                <a:off x="4629150" y="1143000"/>
                <a:ext cx="6256953" cy="553766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171211223">
                      <a:custGeom>
                        <a:avLst/>
                        <a:gdLst>
                          <a:gd name="connsiteX0" fmla="*/ 0 w 9658351"/>
                          <a:gd name="connsiteY0" fmla="*/ 110277 h 5105400"/>
                          <a:gd name="connsiteX1" fmla="*/ 110277 w 9658351"/>
                          <a:gd name="connsiteY1" fmla="*/ 0 h 5105400"/>
                          <a:gd name="connsiteX2" fmla="*/ 417005 w 9658351"/>
                          <a:gd name="connsiteY2" fmla="*/ 0 h 5105400"/>
                          <a:gd name="connsiteX3" fmla="*/ 818112 w 9658351"/>
                          <a:gd name="connsiteY3" fmla="*/ 0 h 5105400"/>
                          <a:gd name="connsiteX4" fmla="*/ 1124840 w 9658351"/>
                          <a:gd name="connsiteY4" fmla="*/ 0 h 5105400"/>
                          <a:gd name="connsiteX5" fmla="*/ 1714702 w 9658351"/>
                          <a:gd name="connsiteY5" fmla="*/ 0 h 5105400"/>
                          <a:gd name="connsiteX6" fmla="*/ 2115809 w 9658351"/>
                          <a:gd name="connsiteY6" fmla="*/ 0 h 5105400"/>
                          <a:gd name="connsiteX7" fmla="*/ 2800049 w 9658351"/>
                          <a:gd name="connsiteY7" fmla="*/ 0 h 5105400"/>
                          <a:gd name="connsiteX8" fmla="*/ 3389911 w 9658351"/>
                          <a:gd name="connsiteY8" fmla="*/ 0 h 5105400"/>
                          <a:gd name="connsiteX9" fmla="*/ 4074152 w 9658351"/>
                          <a:gd name="connsiteY9" fmla="*/ 0 h 5105400"/>
                          <a:gd name="connsiteX10" fmla="*/ 4664014 w 9658351"/>
                          <a:gd name="connsiteY10" fmla="*/ 0 h 5105400"/>
                          <a:gd name="connsiteX11" fmla="*/ 4970742 w 9658351"/>
                          <a:gd name="connsiteY11" fmla="*/ 0 h 5105400"/>
                          <a:gd name="connsiteX12" fmla="*/ 5466227 w 9658351"/>
                          <a:gd name="connsiteY12" fmla="*/ 0 h 5105400"/>
                          <a:gd name="connsiteX13" fmla="*/ 5772955 w 9658351"/>
                          <a:gd name="connsiteY13" fmla="*/ 0 h 5105400"/>
                          <a:gd name="connsiteX14" fmla="*/ 6362818 w 9658351"/>
                          <a:gd name="connsiteY14" fmla="*/ 0 h 5105400"/>
                          <a:gd name="connsiteX15" fmla="*/ 7047058 w 9658351"/>
                          <a:gd name="connsiteY15" fmla="*/ 0 h 5105400"/>
                          <a:gd name="connsiteX16" fmla="*/ 7731298 w 9658351"/>
                          <a:gd name="connsiteY16" fmla="*/ 0 h 5105400"/>
                          <a:gd name="connsiteX17" fmla="*/ 8226782 w 9658351"/>
                          <a:gd name="connsiteY17" fmla="*/ 0 h 5105400"/>
                          <a:gd name="connsiteX18" fmla="*/ 8816645 w 9658351"/>
                          <a:gd name="connsiteY18" fmla="*/ 0 h 5105400"/>
                          <a:gd name="connsiteX19" fmla="*/ 9548074 w 9658351"/>
                          <a:gd name="connsiteY19" fmla="*/ 0 h 5105400"/>
                          <a:gd name="connsiteX20" fmla="*/ 9658351 w 9658351"/>
                          <a:gd name="connsiteY20" fmla="*/ 110277 h 5105400"/>
                          <a:gd name="connsiteX21" fmla="*/ 9658351 w 9658351"/>
                          <a:gd name="connsiteY21" fmla="*/ 701886 h 5105400"/>
                          <a:gd name="connsiteX22" fmla="*/ 9658351 w 9658351"/>
                          <a:gd name="connsiteY22" fmla="*/ 1146950 h 5105400"/>
                          <a:gd name="connsiteX23" fmla="*/ 9658351 w 9658351"/>
                          <a:gd name="connsiteY23" fmla="*/ 1543165 h 5105400"/>
                          <a:gd name="connsiteX24" fmla="*/ 9658351 w 9658351"/>
                          <a:gd name="connsiteY24" fmla="*/ 1939380 h 5105400"/>
                          <a:gd name="connsiteX25" fmla="*/ 9658351 w 9658351"/>
                          <a:gd name="connsiteY25" fmla="*/ 2530990 h 5105400"/>
                          <a:gd name="connsiteX26" fmla="*/ 9658351 w 9658351"/>
                          <a:gd name="connsiteY26" fmla="*/ 2927205 h 5105400"/>
                          <a:gd name="connsiteX27" fmla="*/ 9658351 w 9658351"/>
                          <a:gd name="connsiteY27" fmla="*/ 3323420 h 5105400"/>
                          <a:gd name="connsiteX28" fmla="*/ 9658351 w 9658351"/>
                          <a:gd name="connsiteY28" fmla="*/ 3768484 h 5105400"/>
                          <a:gd name="connsiteX29" fmla="*/ 9658351 w 9658351"/>
                          <a:gd name="connsiteY29" fmla="*/ 4262396 h 5105400"/>
                          <a:gd name="connsiteX30" fmla="*/ 9658351 w 9658351"/>
                          <a:gd name="connsiteY30" fmla="*/ 4995123 h 5105400"/>
                          <a:gd name="connsiteX31" fmla="*/ 9548074 w 9658351"/>
                          <a:gd name="connsiteY31" fmla="*/ 5105400 h 5105400"/>
                          <a:gd name="connsiteX32" fmla="*/ 8863834 w 9658351"/>
                          <a:gd name="connsiteY32" fmla="*/ 5105400 h 5105400"/>
                          <a:gd name="connsiteX33" fmla="*/ 8179593 w 9658351"/>
                          <a:gd name="connsiteY33" fmla="*/ 5105400 h 5105400"/>
                          <a:gd name="connsiteX34" fmla="*/ 7778487 w 9658351"/>
                          <a:gd name="connsiteY34" fmla="*/ 5105400 h 5105400"/>
                          <a:gd name="connsiteX35" fmla="*/ 7471759 w 9658351"/>
                          <a:gd name="connsiteY35" fmla="*/ 5105400 h 5105400"/>
                          <a:gd name="connsiteX36" fmla="*/ 6976274 w 9658351"/>
                          <a:gd name="connsiteY36" fmla="*/ 5105400 h 5105400"/>
                          <a:gd name="connsiteX37" fmla="*/ 6292034 w 9658351"/>
                          <a:gd name="connsiteY37" fmla="*/ 5105400 h 5105400"/>
                          <a:gd name="connsiteX38" fmla="*/ 5985306 w 9658351"/>
                          <a:gd name="connsiteY38" fmla="*/ 5105400 h 5105400"/>
                          <a:gd name="connsiteX39" fmla="*/ 5489821 w 9658351"/>
                          <a:gd name="connsiteY39" fmla="*/ 5105400 h 5105400"/>
                          <a:gd name="connsiteX40" fmla="*/ 4899959 w 9658351"/>
                          <a:gd name="connsiteY40" fmla="*/ 5105400 h 5105400"/>
                          <a:gd name="connsiteX41" fmla="*/ 4498853 w 9658351"/>
                          <a:gd name="connsiteY41" fmla="*/ 5105400 h 5105400"/>
                          <a:gd name="connsiteX42" fmla="*/ 3908990 w 9658351"/>
                          <a:gd name="connsiteY42" fmla="*/ 5105400 h 5105400"/>
                          <a:gd name="connsiteX43" fmla="*/ 3319128 w 9658351"/>
                          <a:gd name="connsiteY43" fmla="*/ 5105400 h 5105400"/>
                          <a:gd name="connsiteX44" fmla="*/ 2540510 w 9658351"/>
                          <a:gd name="connsiteY44" fmla="*/ 5105400 h 5105400"/>
                          <a:gd name="connsiteX45" fmla="*/ 2233781 w 9658351"/>
                          <a:gd name="connsiteY45" fmla="*/ 5105400 h 5105400"/>
                          <a:gd name="connsiteX46" fmla="*/ 1643919 w 9658351"/>
                          <a:gd name="connsiteY46" fmla="*/ 5105400 h 5105400"/>
                          <a:gd name="connsiteX47" fmla="*/ 1054057 w 9658351"/>
                          <a:gd name="connsiteY47" fmla="*/ 5105400 h 5105400"/>
                          <a:gd name="connsiteX48" fmla="*/ 652950 w 9658351"/>
                          <a:gd name="connsiteY48" fmla="*/ 5105400 h 5105400"/>
                          <a:gd name="connsiteX49" fmla="*/ 110277 w 9658351"/>
                          <a:gd name="connsiteY49" fmla="*/ 5105400 h 5105400"/>
                          <a:gd name="connsiteX50" fmla="*/ 0 w 9658351"/>
                          <a:gd name="connsiteY50" fmla="*/ 4995123 h 5105400"/>
                          <a:gd name="connsiteX51" fmla="*/ 0 w 9658351"/>
                          <a:gd name="connsiteY51" fmla="*/ 4452362 h 5105400"/>
                          <a:gd name="connsiteX52" fmla="*/ 0 w 9658351"/>
                          <a:gd name="connsiteY52" fmla="*/ 3958450 h 5105400"/>
                          <a:gd name="connsiteX53" fmla="*/ 0 w 9658351"/>
                          <a:gd name="connsiteY53" fmla="*/ 3513386 h 5105400"/>
                          <a:gd name="connsiteX54" fmla="*/ 0 w 9658351"/>
                          <a:gd name="connsiteY54" fmla="*/ 2970626 h 5105400"/>
                          <a:gd name="connsiteX55" fmla="*/ 0 w 9658351"/>
                          <a:gd name="connsiteY55" fmla="*/ 2379017 h 5105400"/>
                          <a:gd name="connsiteX56" fmla="*/ 0 w 9658351"/>
                          <a:gd name="connsiteY56" fmla="*/ 1836256 h 5105400"/>
                          <a:gd name="connsiteX57" fmla="*/ 0 w 9658351"/>
                          <a:gd name="connsiteY57" fmla="*/ 1244647 h 5105400"/>
                          <a:gd name="connsiteX58" fmla="*/ 0 w 9658351"/>
                          <a:gd name="connsiteY58" fmla="*/ 750735 h 5105400"/>
                          <a:gd name="connsiteX59" fmla="*/ 0 w 9658351"/>
                          <a:gd name="connsiteY59" fmla="*/ 110277 h 510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9658351" h="5105400" extrusionOk="0">
                            <a:moveTo>
                              <a:pt x="0" y="110277"/>
                            </a:moveTo>
                            <a:cubicBezTo>
                              <a:pt x="-8400" y="43439"/>
                              <a:pt x="53492" y="-2427"/>
                              <a:pt x="110277" y="0"/>
                            </a:cubicBezTo>
                            <a:cubicBezTo>
                              <a:pt x="185543" y="-8564"/>
                              <a:pt x="322757" y="23937"/>
                              <a:pt x="417005" y="0"/>
                            </a:cubicBezTo>
                            <a:cubicBezTo>
                              <a:pt x="511253" y="-23937"/>
                              <a:pt x="632380" y="12028"/>
                              <a:pt x="818112" y="0"/>
                            </a:cubicBezTo>
                            <a:cubicBezTo>
                              <a:pt x="1003844" y="-12028"/>
                              <a:pt x="1055613" y="13082"/>
                              <a:pt x="1124840" y="0"/>
                            </a:cubicBezTo>
                            <a:cubicBezTo>
                              <a:pt x="1194067" y="-13082"/>
                              <a:pt x="1438189" y="41699"/>
                              <a:pt x="1714702" y="0"/>
                            </a:cubicBezTo>
                            <a:cubicBezTo>
                              <a:pt x="1991215" y="-41699"/>
                              <a:pt x="1952472" y="35402"/>
                              <a:pt x="2115809" y="0"/>
                            </a:cubicBezTo>
                            <a:cubicBezTo>
                              <a:pt x="2279146" y="-35402"/>
                              <a:pt x="2569116" y="2593"/>
                              <a:pt x="2800049" y="0"/>
                            </a:cubicBezTo>
                            <a:cubicBezTo>
                              <a:pt x="3030982" y="-2593"/>
                              <a:pt x="3151015" y="69405"/>
                              <a:pt x="3389911" y="0"/>
                            </a:cubicBezTo>
                            <a:cubicBezTo>
                              <a:pt x="3628807" y="-69405"/>
                              <a:pt x="3796231" y="27984"/>
                              <a:pt x="4074152" y="0"/>
                            </a:cubicBezTo>
                            <a:cubicBezTo>
                              <a:pt x="4352073" y="-27984"/>
                              <a:pt x="4443161" y="28780"/>
                              <a:pt x="4664014" y="0"/>
                            </a:cubicBezTo>
                            <a:cubicBezTo>
                              <a:pt x="4884867" y="-28780"/>
                              <a:pt x="4883539" y="31615"/>
                              <a:pt x="4970742" y="0"/>
                            </a:cubicBezTo>
                            <a:cubicBezTo>
                              <a:pt x="5057945" y="-31615"/>
                              <a:pt x="5356005" y="30998"/>
                              <a:pt x="5466227" y="0"/>
                            </a:cubicBezTo>
                            <a:cubicBezTo>
                              <a:pt x="5576449" y="-30998"/>
                              <a:pt x="5620978" y="9742"/>
                              <a:pt x="5772955" y="0"/>
                            </a:cubicBezTo>
                            <a:cubicBezTo>
                              <a:pt x="5924932" y="-9742"/>
                              <a:pt x="6236075" y="29355"/>
                              <a:pt x="6362818" y="0"/>
                            </a:cubicBezTo>
                            <a:cubicBezTo>
                              <a:pt x="6489561" y="-29355"/>
                              <a:pt x="6799689" y="31665"/>
                              <a:pt x="7047058" y="0"/>
                            </a:cubicBezTo>
                            <a:cubicBezTo>
                              <a:pt x="7294427" y="-31665"/>
                              <a:pt x="7533064" y="59998"/>
                              <a:pt x="7731298" y="0"/>
                            </a:cubicBezTo>
                            <a:cubicBezTo>
                              <a:pt x="7929532" y="-59998"/>
                              <a:pt x="8101704" y="39138"/>
                              <a:pt x="8226782" y="0"/>
                            </a:cubicBezTo>
                            <a:cubicBezTo>
                              <a:pt x="8351860" y="-39138"/>
                              <a:pt x="8567228" y="42817"/>
                              <a:pt x="8816645" y="0"/>
                            </a:cubicBezTo>
                            <a:cubicBezTo>
                              <a:pt x="9066062" y="-42817"/>
                              <a:pt x="9395800" y="49799"/>
                              <a:pt x="9548074" y="0"/>
                            </a:cubicBezTo>
                            <a:cubicBezTo>
                              <a:pt x="9606545" y="756"/>
                              <a:pt x="9645737" y="42605"/>
                              <a:pt x="9658351" y="110277"/>
                            </a:cubicBezTo>
                            <a:cubicBezTo>
                              <a:pt x="9661941" y="258809"/>
                              <a:pt x="9592201" y="461914"/>
                              <a:pt x="9658351" y="701886"/>
                            </a:cubicBezTo>
                            <a:cubicBezTo>
                              <a:pt x="9724501" y="941858"/>
                              <a:pt x="9606372" y="988667"/>
                              <a:pt x="9658351" y="1146950"/>
                            </a:cubicBezTo>
                            <a:cubicBezTo>
                              <a:pt x="9710330" y="1305233"/>
                              <a:pt x="9628617" y="1384692"/>
                              <a:pt x="9658351" y="1543165"/>
                            </a:cubicBezTo>
                            <a:cubicBezTo>
                              <a:pt x="9688085" y="1701639"/>
                              <a:pt x="9617851" y="1799251"/>
                              <a:pt x="9658351" y="1939380"/>
                            </a:cubicBezTo>
                            <a:cubicBezTo>
                              <a:pt x="9698851" y="2079509"/>
                              <a:pt x="9610552" y="2345539"/>
                              <a:pt x="9658351" y="2530990"/>
                            </a:cubicBezTo>
                            <a:cubicBezTo>
                              <a:pt x="9706150" y="2716441"/>
                              <a:pt x="9647378" y="2835689"/>
                              <a:pt x="9658351" y="2927205"/>
                            </a:cubicBezTo>
                            <a:cubicBezTo>
                              <a:pt x="9669324" y="3018721"/>
                              <a:pt x="9639717" y="3194190"/>
                              <a:pt x="9658351" y="3323420"/>
                            </a:cubicBezTo>
                            <a:cubicBezTo>
                              <a:pt x="9676985" y="3452650"/>
                              <a:pt x="9641418" y="3574355"/>
                              <a:pt x="9658351" y="3768484"/>
                            </a:cubicBezTo>
                            <a:cubicBezTo>
                              <a:pt x="9675284" y="3962613"/>
                              <a:pt x="9620500" y="4135230"/>
                              <a:pt x="9658351" y="4262396"/>
                            </a:cubicBezTo>
                            <a:cubicBezTo>
                              <a:pt x="9696202" y="4389562"/>
                              <a:pt x="9627405" y="4805570"/>
                              <a:pt x="9658351" y="4995123"/>
                            </a:cubicBezTo>
                            <a:cubicBezTo>
                              <a:pt x="9669113" y="5069073"/>
                              <a:pt x="9618545" y="5096091"/>
                              <a:pt x="9548074" y="5105400"/>
                            </a:cubicBezTo>
                            <a:cubicBezTo>
                              <a:pt x="9338475" y="5109700"/>
                              <a:pt x="9085277" y="5100395"/>
                              <a:pt x="8863834" y="5105400"/>
                            </a:cubicBezTo>
                            <a:cubicBezTo>
                              <a:pt x="8642391" y="5110405"/>
                              <a:pt x="8371845" y="5056163"/>
                              <a:pt x="8179593" y="5105400"/>
                            </a:cubicBezTo>
                            <a:cubicBezTo>
                              <a:pt x="7987341" y="5154637"/>
                              <a:pt x="7938926" y="5086357"/>
                              <a:pt x="7778487" y="5105400"/>
                            </a:cubicBezTo>
                            <a:cubicBezTo>
                              <a:pt x="7618048" y="5124443"/>
                              <a:pt x="7589702" y="5085598"/>
                              <a:pt x="7471759" y="5105400"/>
                            </a:cubicBezTo>
                            <a:cubicBezTo>
                              <a:pt x="7353816" y="5125202"/>
                              <a:pt x="7078786" y="5100467"/>
                              <a:pt x="6976274" y="5105400"/>
                            </a:cubicBezTo>
                            <a:cubicBezTo>
                              <a:pt x="6873762" y="5110333"/>
                              <a:pt x="6519341" y="5061584"/>
                              <a:pt x="6292034" y="5105400"/>
                            </a:cubicBezTo>
                            <a:cubicBezTo>
                              <a:pt x="6064727" y="5149216"/>
                              <a:pt x="6071140" y="5098464"/>
                              <a:pt x="5985306" y="5105400"/>
                            </a:cubicBezTo>
                            <a:cubicBezTo>
                              <a:pt x="5899472" y="5112336"/>
                              <a:pt x="5727736" y="5067416"/>
                              <a:pt x="5489821" y="5105400"/>
                            </a:cubicBezTo>
                            <a:cubicBezTo>
                              <a:pt x="5251907" y="5143384"/>
                              <a:pt x="5141028" y="5041549"/>
                              <a:pt x="4899959" y="5105400"/>
                            </a:cubicBezTo>
                            <a:cubicBezTo>
                              <a:pt x="4658890" y="5169251"/>
                              <a:pt x="4658296" y="5078140"/>
                              <a:pt x="4498853" y="5105400"/>
                            </a:cubicBezTo>
                            <a:cubicBezTo>
                              <a:pt x="4339410" y="5132660"/>
                              <a:pt x="4076994" y="5082643"/>
                              <a:pt x="3908990" y="5105400"/>
                            </a:cubicBezTo>
                            <a:cubicBezTo>
                              <a:pt x="3740986" y="5128157"/>
                              <a:pt x="3465458" y="5077577"/>
                              <a:pt x="3319128" y="5105400"/>
                            </a:cubicBezTo>
                            <a:cubicBezTo>
                              <a:pt x="3172798" y="5133223"/>
                              <a:pt x="2697539" y="5090331"/>
                              <a:pt x="2540510" y="5105400"/>
                            </a:cubicBezTo>
                            <a:cubicBezTo>
                              <a:pt x="2383481" y="5120469"/>
                              <a:pt x="2359763" y="5083446"/>
                              <a:pt x="2233781" y="5105400"/>
                            </a:cubicBezTo>
                            <a:cubicBezTo>
                              <a:pt x="2107799" y="5127354"/>
                              <a:pt x="1762657" y="5076105"/>
                              <a:pt x="1643919" y="5105400"/>
                            </a:cubicBezTo>
                            <a:cubicBezTo>
                              <a:pt x="1525181" y="5134695"/>
                              <a:pt x="1291645" y="5081674"/>
                              <a:pt x="1054057" y="5105400"/>
                            </a:cubicBezTo>
                            <a:cubicBezTo>
                              <a:pt x="816469" y="5129126"/>
                              <a:pt x="803738" y="5076899"/>
                              <a:pt x="652950" y="5105400"/>
                            </a:cubicBezTo>
                            <a:cubicBezTo>
                              <a:pt x="502162" y="5133901"/>
                              <a:pt x="374857" y="5084464"/>
                              <a:pt x="110277" y="5105400"/>
                            </a:cubicBezTo>
                            <a:cubicBezTo>
                              <a:pt x="55539" y="5108669"/>
                              <a:pt x="2267" y="5047917"/>
                              <a:pt x="0" y="4995123"/>
                            </a:cubicBezTo>
                            <a:cubicBezTo>
                              <a:pt x="-4065" y="4849208"/>
                              <a:pt x="18893" y="4608012"/>
                              <a:pt x="0" y="4452362"/>
                            </a:cubicBezTo>
                            <a:cubicBezTo>
                              <a:pt x="-18893" y="4296712"/>
                              <a:pt x="21142" y="4095758"/>
                              <a:pt x="0" y="3958450"/>
                            </a:cubicBezTo>
                            <a:cubicBezTo>
                              <a:pt x="-21142" y="3821142"/>
                              <a:pt x="8179" y="3696268"/>
                              <a:pt x="0" y="3513386"/>
                            </a:cubicBezTo>
                            <a:cubicBezTo>
                              <a:pt x="-8179" y="3330504"/>
                              <a:pt x="54376" y="3111660"/>
                              <a:pt x="0" y="2970626"/>
                            </a:cubicBezTo>
                            <a:cubicBezTo>
                              <a:pt x="-54376" y="2829592"/>
                              <a:pt x="27680" y="2594255"/>
                              <a:pt x="0" y="2379017"/>
                            </a:cubicBezTo>
                            <a:cubicBezTo>
                              <a:pt x="-27680" y="2163779"/>
                              <a:pt x="6194" y="2091660"/>
                              <a:pt x="0" y="1836256"/>
                            </a:cubicBezTo>
                            <a:cubicBezTo>
                              <a:pt x="-6194" y="1580852"/>
                              <a:pt x="16387" y="1440455"/>
                              <a:pt x="0" y="1244647"/>
                            </a:cubicBezTo>
                            <a:cubicBezTo>
                              <a:pt x="-16387" y="1048839"/>
                              <a:pt x="6627" y="965442"/>
                              <a:pt x="0" y="750735"/>
                            </a:cubicBezTo>
                            <a:cubicBezTo>
                              <a:pt x="-6627" y="536028"/>
                              <a:pt x="37177" y="393534"/>
                              <a:pt x="0" y="11027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r>
                  <a:rPr lang="en-GB" sz="1600" dirty="0">
                    <a:latin typeface="Segoe Pro" panose="020B0502040504020203" pitchFamily="34" charset="0"/>
                  </a:rPr>
                  <a:t>           Azure Kubernetes Service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BE657FC-7C5A-7B4A-BF32-69F80A074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28947" y="1214729"/>
                <a:ext cx="428228" cy="42822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7D95C6-5B84-E34A-99B9-BCC584EAC815}"/>
                </a:ext>
              </a:extLst>
            </p:cNvPr>
            <p:cNvGrpSpPr/>
            <p:nvPr/>
          </p:nvGrpSpPr>
          <p:grpSpPr>
            <a:xfrm>
              <a:off x="4771744" y="2313700"/>
              <a:ext cx="5082961" cy="4889988"/>
              <a:chOff x="4214183" y="3188138"/>
              <a:chExt cx="5082961" cy="4889988"/>
            </a:xfrm>
          </p:grpSpPr>
          <p:sp>
            <p:nvSpPr>
              <p:cNvPr id="11" name="Google Shape;259;p24">
                <a:extLst>
                  <a:ext uri="{FF2B5EF4-FFF2-40B4-BE49-F238E27FC236}">
                    <a16:creationId xmlns:a16="http://schemas.microsoft.com/office/drawing/2014/main" id="{F51BD1CD-7B16-DA4A-8834-B6ED8A14F499}"/>
                  </a:ext>
                </a:extLst>
              </p:cNvPr>
              <p:cNvSpPr/>
              <p:nvPr/>
            </p:nvSpPr>
            <p:spPr>
              <a:xfrm>
                <a:off x="4437068" y="3346756"/>
                <a:ext cx="4860076" cy="4731370"/>
              </a:xfrm>
              <a:prstGeom prst="roundRect">
                <a:avLst>
                  <a:gd name="adj" fmla="val 7381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ratingsapp</a:t>
                </a:r>
                <a:endParaRPr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2" name="Google Shape;393;p27">
                <a:extLst>
                  <a:ext uri="{FF2B5EF4-FFF2-40B4-BE49-F238E27FC236}">
                    <a16:creationId xmlns:a16="http://schemas.microsoft.com/office/drawing/2014/main" id="{6984B3BC-3C0A-A845-A435-72B524D70F9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14183" y="3188138"/>
                <a:ext cx="598688" cy="59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6" name="Google Shape;382;p27">
            <a:extLst>
              <a:ext uri="{FF2B5EF4-FFF2-40B4-BE49-F238E27FC236}">
                <a16:creationId xmlns:a16="http://schemas.microsoft.com/office/drawing/2014/main" id="{E946D0F6-5190-5747-AFB5-B2F86325BFA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327898" y="1687322"/>
            <a:ext cx="696917" cy="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88;p27">
            <a:extLst>
              <a:ext uri="{FF2B5EF4-FFF2-40B4-BE49-F238E27FC236}">
                <a16:creationId xmlns:a16="http://schemas.microsoft.com/office/drawing/2014/main" id="{DCF21E69-0996-0841-9858-0C0410860882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>
            <a:off x="5618929" y="1687323"/>
            <a:ext cx="654242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1" name="Google Shape;383;p27">
            <a:extLst>
              <a:ext uri="{FF2B5EF4-FFF2-40B4-BE49-F238E27FC236}">
                <a16:creationId xmlns:a16="http://schemas.microsoft.com/office/drawing/2014/main" id="{0D4367E0-FF29-114E-971A-D238937CCAB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9126" y="1387423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89;p27">
            <a:extLst>
              <a:ext uri="{FF2B5EF4-FFF2-40B4-BE49-F238E27FC236}">
                <a16:creationId xmlns:a16="http://schemas.microsoft.com/office/drawing/2014/main" id="{5E8FE4A3-8FE9-474A-B092-24B70F7B6F3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3171" y="138988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7;p27">
            <a:extLst>
              <a:ext uri="{FF2B5EF4-FFF2-40B4-BE49-F238E27FC236}">
                <a16:creationId xmlns:a16="http://schemas.microsoft.com/office/drawing/2014/main" id="{31DC2647-5E0C-CF4B-87B4-960638123D9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0067" y="1388421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6B3AE7-1C28-284E-BE34-3E90FF7651E0}"/>
              </a:ext>
            </a:extLst>
          </p:cNvPr>
          <p:cNvSpPr txBox="1"/>
          <p:nvPr/>
        </p:nvSpPr>
        <p:spPr>
          <a:xfrm>
            <a:off x="3839937" y="2282593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7A524-6F63-1541-8FDC-3EAB46458DF2}"/>
              </a:ext>
            </a:extLst>
          </p:cNvPr>
          <p:cNvSpPr txBox="1"/>
          <p:nvPr/>
        </p:nvSpPr>
        <p:spPr>
          <a:xfrm>
            <a:off x="6026994" y="1994411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5" name="Google Shape;171;p19">
            <a:extLst>
              <a:ext uri="{FF2B5EF4-FFF2-40B4-BE49-F238E27FC236}">
                <a16:creationId xmlns:a16="http://schemas.microsoft.com/office/drawing/2014/main" id="{E37CC739-B8B0-AA4D-9379-9BF13175D29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85582" y="1395495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B15D4A-E00C-274E-B8FA-CA69D2807DBC}"/>
              </a:ext>
            </a:extLst>
          </p:cNvPr>
          <p:cNvSpPr txBox="1"/>
          <p:nvPr/>
        </p:nvSpPr>
        <p:spPr>
          <a:xfrm>
            <a:off x="7496455" y="1984020"/>
            <a:ext cx="775853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mongosecret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Google Shape;378;p27">
            <a:extLst>
              <a:ext uri="{FF2B5EF4-FFF2-40B4-BE49-F238E27FC236}">
                <a16:creationId xmlns:a16="http://schemas.microsoft.com/office/drawing/2014/main" id="{1AF5B90A-8F18-8C43-9814-3C35F3D1B91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rot="10800000" flipH="1">
            <a:off x="5141405" y="3314511"/>
            <a:ext cx="549000" cy="713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380;p27">
            <a:extLst>
              <a:ext uri="{FF2B5EF4-FFF2-40B4-BE49-F238E27FC236}">
                <a16:creationId xmlns:a16="http://schemas.microsoft.com/office/drawing/2014/main" id="{E152C672-1D7D-2349-8B48-898F35F10B56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5141405" y="4027611"/>
            <a:ext cx="549000" cy="662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" name="Google Shape;377;p27">
            <a:extLst>
              <a:ext uri="{FF2B5EF4-FFF2-40B4-BE49-F238E27FC236}">
                <a16:creationId xmlns:a16="http://schemas.microsoft.com/office/drawing/2014/main" id="{C3216DF7-1141-D346-90AA-8DD9F6D89E1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3574" y="3728699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79;p27">
            <a:extLst>
              <a:ext uri="{FF2B5EF4-FFF2-40B4-BE49-F238E27FC236}">
                <a16:creationId xmlns:a16="http://schemas.microsoft.com/office/drawing/2014/main" id="{A804871B-06F0-B44E-B3BE-A3FE70EA294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301460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381;p27">
            <a:extLst>
              <a:ext uri="{FF2B5EF4-FFF2-40B4-BE49-F238E27FC236}">
                <a16:creationId xmlns:a16="http://schemas.microsoft.com/office/drawing/2014/main" id="{269A7315-303E-C141-B9F9-1321968D41C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4389826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384;p27">
            <a:extLst>
              <a:ext uri="{FF2B5EF4-FFF2-40B4-BE49-F238E27FC236}">
                <a16:creationId xmlns:a16="http://schemas.microsoft.com/office/drawing/2014/main" id="{4D2953FD-0E5B-A042-BDC9-9C0AF6A120F0}"/>
              </a:ext>
            </a:extLst>
          </p:cNvPr>
          <p:cNvCxnSpPr/>
          <p:nvPr/>
        </p:nvCxnSpPr>
        <p:spPr>
          <a:xfrm>
            <a:off x="6283415" y="3324058"/>
            <a:ext cx="784500" cy="713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2" name="Google Shape;386;p27">
            <a:extLst>
              <a:ext uri="{FF2B5EF4-FFF2-40B4-BE49-F238E27FC236}">
                <a16:creationId xmlns:a16="http://schemas.microsoft.com/office/drawing/2014/main" id="{B344D0FF-CC05-694A-9508-FCABE13622C9}"/>
              </a:ext>
            </a:extLst>
          </p:cNvPr>
          <p:cNvCxnSpPr/>
          <p:nvPr/>
        </p:nvCxnSpPr>
        <p:spPr>
          <a:xfrm rot="10800000" flipH="1">
            <a:off x="6283415" y="4037183"/>
            <a:ext cx="784500" cy="662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53" name="Google Shape;389;p27">
            <a:extLst>
              <a:ext uri="{FF2B5EF4-FFF2-40B4-BE49-F238E27FC236}">
                <a16:creationId xmlns:a16="http://schemas.microsoft.com/office/drawing/2014/main" id="{7F865CF2-0662-B845-A631-ED005B4EEAD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7915" y="3739716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BD35C5-C899-614B-9C7C-720A509B8857}"/>
              </a:ext>
            </a:extLst>
          </p:cNvPr>
          <p:cNvSpPr txBox="1"/>
          <p:nvPr/>
        </p:nvSpPr>
        <p:spPr>
          <a:xfrm>
            <a:off x="6821739" y="4336676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CBDC8-7C64-C548-91FA-AA76E42B29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28983" y="1986246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FC97EC-0423-1447-97D7-881B5D73C68D}"/>
              </a:ext>
            </a:extLst>
          </p:cNvPr>
          <p:cNvSpPr txBox="1"/>
          <p:nvPr/>
        </p:nvSpPr>
        <p:spPr>
          <a:xfrm>
            <a:off x="4645322" y="5114348"/>
            <a:ext cx="2940260" cy="237491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4D4993-947E-454F-84D3-8C3E58066B9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842490" y="4326524"/>
            <a:ext cx="0" cy="787825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350F9A-7C0B-A340-82E3-C7C849747ADB}"/>
              </a:ext>
            </a:extLst>
          </p:cNvPr>
          <p:cNvCxnSpPr>
            <a:cxnSpLocks/>
          </p:cNvCxnSpPr>
          <p:nvPr/>
        </p:nvCxnSpPr>
        <p:spPr>
          <a:xfrm>
            <a:off x="5987576" y="2510513"/>
            <a:ext cx="0" cy="5040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58B26F-F233-D04D-B7C0-319080BC1BC4}"/>
              </a:ext>
            </a:extLst>
          </p:cNvPr>
          <p:cNvSpPr txBox="1"/>
          <p:nvPr/>
        </p:nvSpPr>
        <p:spPr>
          <a:xfrm>
            <a:off x="6073850" y="2691768"/>
            <a:ext cx="926536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MongoDB traffic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C892C303-8128-7B49-AEE6-C41A9ECB4D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23106" y="2211294"/>
            <a:ext cx="1547906" cy="936620"/>
          </a:xfrm>
          <a:prstGeom prst="bentConnector3">
            <a:avLst>
              <a:gd name="adj1" fmla="val -193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diamond" w="med" len="med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C207A79-4640-C44D-8EE1-D6DBC954F0CE}"/>
              </a:ext>
            </a:extLst>
          </p:cNvPr>
          <p:cNvSpPr txBox="1"/>
          <p:nvPr/>
        </p:nvSpPr>
        <p:spPr>
          <a:xfrm>
            <a:off x="4101480" y="2065833"/>
            <a:ext cx="82073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ClusterIP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CAEB28-B01B-474A-A85F-2524EA8447C7}"/>
              </a:ext>
            </a:extLst>
          </p:cNvPr>
          <p:cNvSpPr txBox="1"/>
          <p:nvPr/>
        </p:nvSpPr>
        <p:spPr>
          <a:xfrm>
            <a:off x="4922218" y="4950308"/>
            <a:ext cx="82073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ClusterIP</a:t>
            </a:r>
          </a:p>
        </p:txBody>
      </p:sp>
    </p:spTree>
    <p:extLst>
      <p:ext uri="{BB962C8B-B14F-4D97-AF65-F5344CB8AC3E}">
        <p14:creationId xmlns:p14="http://schemas.microsoft.com/office/powerpoint/2010/main" val="2137007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6">
            <a:extLst>
              <a:ext uri="{FF2B5EF4-FFF2-40B4-BE49-F238E27FC236}">
                <a16:creationId xmlns:a16="http://schemas.microsoft.com/office/drawing/2014/main" id="{54EEE828-DBD9-9341-81AB-90688DB65A70}"/>
              </a:ext>
            </a:extLst>
          </p:cNvPr>
          <p:cNvSpPr/>
          <p:nvPr/>
        </p:nvSpPr>
        <p:spPr>
          <a:xfrm>
            <a:off x="448407" y="5613410"/>
            <a:ext cx="2252062" cy="107061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en-GB" sz="1600" dirty="0">
              <a:latin typeface="Segoe Pro" panose="020B0502040504020203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95241CC-11B5-4D4C-96DE-0C59A26D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855" y="5997438"/>
            <a:ext cx="518156" cy="51815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86B17D0-D069-AE48-986B-6BF44415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028" y="6020991"/>
            <a:ext cx="471051" cy="47105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E4E59E-A79D-7E4E-AD88-8B368399BA00}"/>
              </a:ext>
            </a:extLst>
          </p:cNvPr>
          <p:cNvGrpSpPr/>
          <p:nvPr/>
        </p:nvGrpSpPr>
        <p:grpSpPr>
          <a:xfrm>
            <a:off x="2781144" y="511091"/>
            <a:ext cx="6256953" cy="7413709"/>
            <a:chOff x="4297711" y="1858851"/>
            <a:chExt cx="6256953" cy="741370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F2B07E-3AB4-3B47-9BB3-6AFC5FE93850}"/>
                </a:ext>
              </a:extLst>
            </p:cNvPr>
            <p:cNvGrpSpPr/>
            <p:nvPr/>
          </p:nvGrpSpPr>
          <p:grpSpPr>
            <a:xfrm>
              <a:off x="4297711" y="1858851"/>
              <a:ext cx="6256953" cy="7413709"/>
              <a:chOff x="4629150" y="1142999"/>
              <a:chExt cx="6256953" cy="741370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8D2355-ED82-4132-A868-DC8350320B75}"/>
                  </a:ext>
                </a:extLst>
              </p:cNvPr>
              <p:cNvSpPr/>
              <p:nvPr/>
            </p:nvSpPr>
            <p:spPr>
              <a:xfrm>
                <a:off x="4629150" y="1142999"/>
                <a:ext cx="6256953" cy="741370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171211223">
                      <a:custGeom>
                        <a:avLst/>
                        <a:gdLst>
                          <a:gd name="connsiteX0" fmla="*/ 0 w 9658351"/>
                          <a:gd name="connsiteY0" fmla="*/ 110277 h 5105400"/>
                          <a:gd name="connsiteX1" fmla="*/ 110277 w 9658351"/>
                          <a:gd name="connsiteY1" fmla="*/ 0 h 5105400"/>
                          <a:gd name="connsiteX2" fmla="*/ 417005 w 9658351"/>
                          <a:gd name="connsiteY2" fmla="*/ 0 h 5105400"/>
                          <a:gd name="connsiteX3" fmla="*/ 818112 w 9658351"/>
                          <a:gd name="connsiteY3" fmla="*/ 0 h 5105400"/>
                          <a:gd name="connsiteX4" fmla="*/ 1124840 w 9658351"/>
                          <a:gd name="connsiteY4" fmla="*/ 0 h 5105400"/>
                          <a:gd name="connsiteX5" fmla="*/ 1714702 w 9658351"/>
                          <a:gd name="connsiteY5" fmla="*/ 0 h 5105400"/>
                          <a:gd name="connsiteX6" fmla="*/ 2115809 w 9658351"/>
                          <a:gd name="connsiteY6" fmla="*/ 0 h 5105400"/>
                          <a:gd name="connsiteX7" fmla="*/ 2800049 w 9658351"/>
                          <a:gd name="connsiteY7" fmla="*/ 0 h 5105400"/>
                          <a:gd name="connsiteX8" fmla="*/ 3389911 w 9658351"/>
                          <a:gd name="connsiteY8" fmla="*/ 0 h 5105400"/>
                          <a:gd name="connsiteX9" fmla="*/ 4074152 w 9658351"/>
                          <a:gd name="connsiteY9" fmla="*/ 0 h 5105400"/>
                          <a:gd name="connsiteX10" fmla="*/ 4664014 w 9658351"/>
                          <a:gd name="connsiteY10" fmla="*/ 0 h 5105400"/>
                          <a:gd name="connsiteX11" fmla="*/ 4970742 w 9658351"/>
                          <a:gd name="connsiteY11" fmla="*/ 0 h 5105400"/>
                          <a:gd name="connsiteX12" fmla="*/ 5466227 w 9658351"/>
                          <a:gd name="connsiteY12" fmla="*/ 0 h 5105400"/>
                          <a:gd name="connsiteX13" fmla="*/ 5772955 w 9658351"/>
                          <a:gd name="connsiteY13" fmla="*/ 0 h 5105400"/>
                          <a:gd name="connsiteX14" fmla="*/ 6362818 w 9658351"/>
                          <a:gd name="connsiteY14" fmla="*/ 0 h 5105400"/>
                          <a:gd name="connsiteX15" fmla="*/ 7047058 w 9658351"/>
                          <a:gd name="connsiteY15" fmla="*/ 0 h 5105400"/>
                          <a:gd name="connsiteX16" fmla="*/ 7731298 w 9658351"/>
                          <a:gd name="connsiteY16" fmla="*/ 0 h 5105400"/>
                          <a:gd name="connsiteX17" fmla="*/ 8226782 w 9658351"/>
                          <a:gd name="connsiteY17" fmla="*/ 0 h 5105400"/>
                          <a:gd name="connsiteX18" fmla="*/ 8816645 w 9658351"/>
                          <a:gd name="connsiteY18" fmla="*/ 0 h 5105400"/>
                          <a:gd name="connsiteX19" fmla="*/ 9548074 w 9658351"/>
                          <a:gd name="connsiteY19" fmla="*/ 0 h 5105400"/>
                          <a:gd name="connsiteX20" fmla="*/ 9658351 w 9658351"/>
                          <a:gd name="connsiteY20" fmla="*/ 110277 h 5105400"/>
                          <a:gd name="connsiteX21" fmla="*/ 9658351 w 9658351"/>
                          <a:gd name="connsiteY21" fmla="*/ 701886 h 5105400"/>
                          <a:gd name="connsiteX22" fmla="*/ 9658351 w 9658351"/>
                          <a:gd name="connsiteY22" fmla="*/ 1146950 h 5105400"/>
                          <a:gd name="connsiteX23" fmla="*/ 9658351 w 9658351"/>
                          <a:gd name="connsiteY23" fmla="*/ 1543165 h 5105400"/>
                          <a:gd name="connsiteX24" fmla="*/ 9658351 w 9658351"/>
                          <a:gd name="connsiteY24" fmla="*/ 1939380 h 5105400"/>
                          <a:gd name="connsiteX25" fmla="*/ 9658351 w 9658351"/>
                          <a:gd name="connsiteY25" fmla="*/ 2530990 h 5105400"/>
                          <a:gd name="connsiteX26" fmla="*/ 9658351 w 9658351"/>
                          <a:gd name="connsiteY26" fmla="*/ 2927205 h 5105400"/>
                          <a:gd name="connsiteX27" fmla="*/ 9658351 w 9658351"/>
                          <a:gd name="connsiteY27" fmla="*/ 3323420 h 5105400"/>
                          <a:gd name="connsiteX28" fmla="*/ 9658351 w 9658351"/>
                          <a:gd name="connsiteY28" fmla="*/ 3768484 h 5105400"/>
                          <a:gd name="connsiteX29" fmla="*/ 9658351 w 9658351"/>
                          <a:gd name="connsiteY29" fmla="*/ 4262396 h 5105400"/>
                          <a:gd name="connsiteX30" fmla="*/ 9658351 w 9658351"/>
                          <a:gd name="connsiteY30" fmla="*/ 4995123 h 5105400"/>
                          <a:gd name="connsiteX31" fmla="*/ 9548074 w 9658351"/>
                          <a:gd name="connsiteY31" fmla="*/ 5105400 h 5105400"/>
                          <a:gd name="connsiteX32" fmla="*/ 8863834 w 9658351"/>
                          <a:gd name="connsiteY32" fmla="*/ 5105400 h 5105400"/>
                          <a:gd name="connsiteX33" fmla="*/ 8179593 w 9658351"/>
                          <a:gd name="connsiteY33" fmla="*/ 5105400 h 5105400"/>
                          <a:gd name="connsiteX34" fmla="*/ 7778487 w 9658351"/>
                          <a:gd name="connsiteY34" fmla="*/ 5105400 h 5105400"/>
                          <a:gd name="connsiteX35" fmla="*/ 7471759 w 9658351"/>
                          <a:gd name="connsiteY35" fmla="*/ 5105400 h 5105400"/>
                          <a:gd name="connsiteX36" fmla="*/ 6976274 w 9658351"/>
                          <a:gd name="connsiteY36" fmla="*/ 5105400 h 5105400"/>
                          <a:gd name="connsiteX37" fmla="*/ 6292034 w 9658351"/>
                          <a:gd name="connsiteY37" fmla="*/ 5105400 h 5105400"/>
                          <a:gd name="connsiteX38" fmla="*/ 5985306 w 9658351"/>
                          <a:gd name="connsiteY38" fmla="*/ 5105400 h 5105400"/>
                          <a:gd name="connsiteX39" fmla="*/ 5489821 w 9658351"/>
                          <a:gd name="connsiteY39" fmla="*/ 5105400 h 5105400"/>
                          <a:gd name="connsiteX40" fmla="*/ 4899959 w 9658351"/>
                          <a:gd name="connsiteY40" fmla="*/ 5105400 h 5105400"/>
                          <a:gd name="connsiteX41" fmla="*/ 4498853 w 9658351"/>
                          <a:gd name="connsiteY41" fmla="*/ 5105400 h 5105400"/>
                          <a:gd name="connsiteX42" fmla="*/ 3908990 w 9658351"/>
                          <a:gd name="connsiteY42" fmla="*/ 5105400 h 5105400"/>
                          <a:gd name="connsiteX43" fmla="*/ 3319128 w 9658351"/>
                          <a:gd name="connsiteY43" fmla="*/ 5105400 h 5105400"/>
                          <a:gd name="connsiteX44" fmla="*/ 2540510 w 9658351"/>
                          <a:gd name="connsiteY44" fmla="*/ 5105400 h 5105400"/>
                          <a:gd name="connsiteX45" fmla="*/ 2233781 w 9658351"/>
                          <a:gd name="connsiteY45" fmla="*/ 5105400 h 5105400"/>
                          <a:gd name="connsiteX46" fmla="*/ 1643919 w 9658351"/>
                          <a:gd name="connsiteY46" fmla="*/ 5105400 h 5105400"/>
                          <a:gd name="connsiteX47" fmla="*/ 1054057 w 9658351"/>
                          <a:gd name="connsiteY47" fmla="*/ 5105400 h 5105400"/>
                          <a:gd name="connsiteX48" fmla="*/ 652950 w 9658351"/>
                          <a:gd name="connsiteY48" fmla="*/ 5105400 h 5105400"/>
                          <a:gd name="connsiteX49" fmla="*/ 110277 w 9658351"/>
                          <a:gd name="connsiteY49" fmla="*/ 5105400 h 5105400"/>
                          <a:gd name="connsiteX50" fmla="*/ 0 w 9658351"/>
                          <a:gd name="connsiteY50" fmla="*/ 4995123 h 5105400"/>
                          <a:gd name="connsiteX51" fmla="*/ 0 w 9658351"/>
                          <a:gd name="connsiteY51" fmla="*/ 4452362 h 5105400"/>
                          <a:gd name="connsiteX52" fmla="*/ 0 w 9658351"/>
                          <a:gd name="connsiteY52" fmla="*/ 3958450 h 5105400"/>
                          <a:gd name="connsiteX53" fmla="*/ 0 w 9658351"/>
                          <a:gd name="connsiteY53" fmla="*/ 3513386 h 5105400"/>
                          <a:gd name="connsiteX54" fmla="*/ 0 w 9658351"/>
                          <a:gd name="connsiteY54" fmla="*/ 2970626 h 5105400"/>
                          <a:gd name="connsiteX55" fmla="*/ 0 w 9658351"/>
                          <a:gd name="connsiteY55" fmla="*/ 2379017 h 5105400"/>
                          <a:gd name="connsiteX56" fmla="*/ 0 w 9658351"/>
                          <a:gd name="connsiteY56" fmla="*/ 1836256 h 5105400"/>
                          <a:gd name="connsiteX57" fmla="*/ 0 w 9658351"/>
                          <a:gd name="connsiteY57" fmla="*/ 1244647 h 5105400"/>
                          <a:gd name="connsiteX58" fmla="*/ 0 w 9658351"/>
                          <a:gd name="connsiteY58" fmla="*/ 750735 h 5105400"/>
                          <a:gd name="connsiteX59" fmla="*/ 0 w 9658351"/>
                          <a:gd name="connsiteY59" fmla="*/ 110277 h 510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9658351" h="5105400" extrusionOk="0">
                            <a:moveTo>
                              <a:pt x="0" y="110277"/>
                            </a:moveTo>
                            <a:cubicBezTo>
                              <a:pt x="-8400" y="43439"/>
                              <a:pt x="53492" y="-2427"/>
                              <a:pt x="110277" y="0"/>
                            </a:cubicBezTo>
                            <a:cubicBezTo>
                              <a:pt x="185543" y="-8564"/>
                              <a:pt x="322757" y="23937"/>
                              <a:pt x="417005" y="0"/>
                            </a:cubicBezTo>
                            <a:cubicBezTo>
                              <a:pt x="511253" y="-23937"/>
                              <a:pt x="632380" y="12028"/>
                              <a:pt x="818112" y="0"/>
                            </a:cubicBezTo>
                            <a:cubicBezTo>
                              <a:pt x="1003844" y="-12028"/>
                              <a:pt x="1055613" y="13082"/>
                              <a:pt x="1124840" y="0"/>
                            </a:cubicBezTo>
                            <a:cubicBezTo>
                              <a:pt x="1194067" y="-13082"/>
                              <a:pt x="1438189" y="41699"/>
                              <a:pt x="1714702" y="0"/>
                            </a:cubicBezTo>
                            <a:cubicBezTo>
                              <a:pt x="1991215" y="-41699"/>
                              <a:pt x="1952472" y="35402"/>
                              <a:pt x="2115809" y="0"/>
                            </a:cubicBezTo>
                            <a:cubicBezTo>
                              <a:pt x="2279146" y="-35402"/>
                              <a:pt x="2569116" y="2593"/>
                              <a:pt x="2800049" y="0"/>
                            </a:cubicBezTo>
                            <a:cubicBezTo>
                              <a:pt x="3030982" y="-2593"/>
                              <a:pt x="3151015" y="69405"/>
                              <a:pt x="3389911" y="0"/>
                            </a:cubicBezTo>
                            <a:cubicBezTo>
                              <a:pt x="3628807" y="-69405"/>
                              <a:pt x="3796231" y="27984"/>
                              <a:pt x="4074152" y="0"/>
                            </a:cubicBezTo>
                            <a:cubicBezTo>
                              <a:pt x="4352073" y="-27984"/>
                              <a:pt x="4443161" y="28780"/>
                              <a:pt x="4664014" y="0"/>
                            </a:cubicBezTo>
                            <a:cubicBezTo>
                              <a:pt x="4884867" y="-28780"/>
                              <a:pt x="4883539" y="31615"/>
                              <a:pt x="4970742" y="0"/>
                            </a:cubicBezTo>
                            <a:cubicBezTo>
                              <a:pt x="5057945" y="-31615"/>
                              <a:pt x="5356005" y="30998"/>
                              <a:pt x="5466227" y="0"/>
                            </a:cubicBezTo>
                            <a:cubicBezTo>
                              <a:pt x="5576449" y="-30998"/>
                              <a:pt x="5620978" y="9742"/>
                              <a:pt x="5772955" y="0"/>
                            </a:cubicBezTo>
                            <a:cubicBezTo>
                              <a:pt x="5924932" y="-9742"/>
                              <a:pt x="6236075" y="29355"/>
                              <a:pt x="6362818" y="0"/>
                            </a:cubicBezTo>
                            <a:cubicBezTo>
                              <a:pt x="6489561" y="-29355"/>
                              <a:pt x="6799689" y="31665"/>
                              <a:pt x="7047058" y="0"/>
                            </a:cubicBezTo>
                            <a:cubicBezTo>
                              <a:pt x="7294427" y="-31665"/>
                              <a:pt x="7533064" y="59998"/>
                              <a:pt x="7731298" y="0"/>
                            </a:cubicBezTo>
                            <a:cubicBezTo>
                              <a:pt x="7929532" y="-59998"/>
                              <a:pt x="8101704" y="39138"/>
                              <a:pt x="8226782" y="0"/>
                            </a:cubicBezTo>
                            <a:cubicBezTo>
                              <a:pt x="8351860" y="-39138"/>
                              <a:pt x="8567228" y="42817"/>
                              <a:pt x="8816645" y="0"/>
                            </a:cubicBezTo>
                            <a:cubicBezTo>
                              <a:pt x="9066062" y="-42817"/>
                              <a:pt x="9395800" y="49799"/>
                              <a:pt x="9548074" y="0"/>
                            </a:cubicBezTo>
                            <a:cubicBezTo>
                              <a:pt x="9606545" y="756"/>
                              <a:pt x="9645737" y="42605"/>
                              <a:pt x="9658351" y="110277"/>
                            </a:cubicBezTo>
                            <a:cubicBezTo>
                              <a:pt x="9661941" y="258809"/>
                              <a:pt x="9592201" y="461914"/>
                              <a:pt x="9658351" y="701886"/>
                            </a:cubicBezTo>
                            <a:cubicBezTo>
                              <a:pt x="9724501" y="941858"/>
                              <a:pt x="9606372" y="988667"/>
                              <a:pt x="9658351" y="1146950"/>
                            </a:cubicBezTo>
                            <a:cubicBezTo>
                              <a:pt x="9710330" y="1305233"/>
                              <a:pt x="9628617" y="1384692"/>
                              <a:pt x="9658351" y="1543165"/>
                            </a:cubicBezTo>
                            <a:cubicBezTo>
                              <a:pt x="9688085" y="1701639"/>
                              <a:pt x="9617851" y="1799251"/>
                              <a:pt x="9658351" y="1939380"/>
                            </a:cubicBezTo>
                            <a:cubicBezTo>
                              <a:pt x="9698851" y="2079509"/>
                              <a:pt x="9610552" y="2345539"/>
                              <a:pt x="9658351" y="2530990"/>
                            </a:cubicBezTo>
                            <a:cubicBezTo>
                              <a:pt x="9706150" y="2716441"/>
                              <a:pt x="9647378" y="2835689"/>
                              <a:pt x="9658351" y="2927205"/>
                            </a:cubicBezTo>
                            <a:cubicBezTo>
                              <a:pt x="9669324" y="3018721"/>
                              <a:pt x="9639717" y="3194190"/>
                              <a:pt x="9658351" y="3323420"/>
                            </a:cubicBezTo>
                            <a:cubicBezTo>
                              <a:pt x="9676985" y="3452650"/>
                              <a:pt x="9641418" y="3574355"/>
                              <a:pt x="9658351" y="3768484"/>
                            </a:cubicBezTo>
                            <a:cubicBezTo>
                              <a:pt x="9675284" y="3962613"/>
                              <a:pt x="9620500" y="4135230"/>
                              <a:pt x="9658351" y="4262396"/>
                            </a:cubicBezTo>
                            <a:cubicBezTo>
                              <a:pt x="9696202" y="4389562"/>
                              <a:pt x="9627405" y="4805570"/>
                              <a:pt x="9658351" y="4995123"/>
                            </a:cubicBezTo>
                            <a:cubicBezTo>
                              <a:pt x="9669113" y="5069073"/>
                              <a:pt x="9618545" y="5096091"/>
                              <a:pt x="9548074" y="5105400"/>
                            </a:cubicBezTo>
                            <a:cubicBezTo>
                              <a:pt x="9338475" y="5109700"/>
                              <a:pt x="9085277" y="5100395"/>
                              <a:pt x="8863834" y="5105400"/>
                            </a:cubicBezTo>
                            <a:cubicBezTo>
                              <a:pt x="8642391" y="5110405"/>
                              <a:pt x="8371845" y="5056163"/>
                              <a:pt x="8179593" y="5105400"/>
                            </a:cubicBezTo>
                            <a:cubicBezTo>
                              <a:pt x="7987341" y="5154637"/>
                              <a:pt x="7938926" y="5086357"/>
                              <a:pt x="7778487" y="5105400"/>
                            </a:cubicBezTo>
                            <a:cubicBezTo>
                              <a:pt x="7618048" y="5124443"/>
                              <a:pt x="7589702" y="5085598"/>
                              <a:pt x="7471759" y="5105400"/>
                            </a:cubicBezTo>
                            <a:cubicBezTo>
                              <a:pt x="7353816" y="5125202"/>
                              <a:pt x="7078786" y="5100467"/>
                              <a:pt x="6976274" y="5105400"/>
                            </a:cubicBezTo>
                            <a:cubicBezTo>
                              <a:pt x="6873762" y="5110333"/>
                              <a:pt x="6519341" y="5061584"/>
                              <a:pt x="6292034" y="5105400"/>
                            </a:cubicBezTo>
                            <a:cubicBezTo>
                              <a:pt x="6064727" y="5149216"/>
                              <a:pt x="6071140" y="5098464"/>
                              <a:pt x="5985306" y="5105400"/>
                            </a:cubicBezTo>
                            <a:cubicBezTo>
                              <a:pt x="5899472" y="5112336"/>
                              <a:pt x="5727736" y="5067416"/>
                              <a:pt x="5489821" y="5105400"/>
                            </a:cubicBezTo>
                            <a:cubicBezTo>
                              <a:pt x="5251907" y="5143384"/>
                              <a:pt x="5141028" y="5041549"/>
                              <a:pt x="4899959" y="5105400"/>
                            </a:cubicBezTo>
                            <a:cubicBezTo>
                              <a:pt x="4658890" y="5169251"/>
                              <a:pt x="4658296" y="5078140"/>
                              <a:pt x="4498853" y="5105400"/>
                            </a:cubicBezTo>
                            <a:cubicBezTo>
                              <a:pt x="4339410" y="5132660"/>
                              <a:pt x="4076994" y="5082643"/>
                              <a:pt x="3908990" y="5105400"/>
                            </a:cubicBezTo>
                            <a:cubicBezTo>
                              <a:pt x="3740986" y="5128157"/>
                              <a:pt x="3465458" y="5077577"/>
                              <a:pt x="3319128" y="5105400"/>
                            </a:cubicBezTo>
                            <a:cubicBezTo>
                              <a:pt x="3172798" y="5133223"/>
                              <a:pt x="2697539" y="5090331"/>
                              <a:pt x="2540510" y="5105400"/>
                            </a:cubicBezTo>
                            <a:cubicBezTo>
                              <a:pt x="2383481" y="5120469"/>
                              <a:pt x="2359763" y="5083446"/>
                              <a:pt x="2233781" y="5105400"/>
                            </a:cubicBezTo>
                            <a:cubicBezTo>
                              <a:pt x="2107799" y="5127354"/>
                              <a:pt x="1762657" y="5076105"/>
                              <a:pt x="1643919" y="5105400"/>
                            </a:cubicBezTo>
                            <a:cubicBezTo>
                              <a:pt x="1525181" y="5134695"/>
                              <a:pt x="1291645" y="5081674"/>
                              <a:pt x="1054057" y="5105400"/>
                            </a:cubicBezTo>
                            <a:cubicBezTo>
                              <a:pt x="816469" y="5129126"/>
                              <a:pt x="803738" y="5076899"/>
                              <a:pt x="652950" y="5105400"/>
                            </a:cubicBezTo>
                            <a:cubicBezTo>
                              <a:pt x="502162" y="5133901"/>
                              <a:pt x="374857" y="5084464"/>
                              <a:pt x="110277" y="5105400"/>
                            </a:cubicBezTo>
                            <a:cubicBezTo>
                              <a:pt x="55539" y="5108669"/>
                              <a:pt x="2267" y="5047917"/>
                              <a:pt x="0" y="4995123"/>
                            </a:cubicBezTo>
                            <a:cubicBezTo>
                              <a:pt x="-4065" y="4849208"/>
                              <a:pt x="18893" y="4608012"/>
                              <a:pt x="0" y="4452362"/>
                            </a:cubicBezTo>
                            <a:cubicBezTo>
                              <a:pt x="-18893" y="4296712"/>
                              <a:pt x="21142" y="4095758"/>
                              <a:pt x="0" y="3958450"/>
                            </a:cubicBezTo>
                            <a:cubicBezTo>
                              <a:pt x="-21142" y="3821142"/>
                              <a:pt x="8179" y="3696268"/>
                              <a:pt x="0" y="3513386"/>
                            </a:cubicBezTo>
                            <a:cubicBezTo>
                              <a:pt x="-8179" y="3330504"/>
                              <a:pt x="54376" y="3111660"/>
                              <a:pt x="0" y="2970626"/>
                            </a:cubicBezTo>
                            <a:cubicBezTo>
                              <a:pt x="-54376" y="2829592"/>
                              <a:pt x="27680" y="2594255"/>
                              <a:pt x="0" y="2379017"/>
                            </a:cubicBezTo>
                            <a:cubicBezTo>
                              <a:pt x="-27680" y="2163779"/>
                              <a:pt x="6194" y="2091660"/>
                              <a:pt x="0" y="1836256"/>
                            </a:cubicBezTo>
                            <a:cubicBezTo>
                              <a:pt x="-6194" y="1580852"/>
                              <a:pt x="16387" y="1440455"/>
                              <a:pt x="0" y="1244647"/>
                            </a:cubicBezTo>
                            <a:cubicBezTo>
                              <a:pt x="-16387" y="1048839"/>
                              <a:pt x="6627" y="965442"/>
                              <a:pt x="0" y="750735"/>
                            </a:cubicBezTo>
                            <a:cubicBezTo>
                              <a:pt x="-6627" y="536028"/>
                              <a:pt x="37177" y="393534"/>
                              <a:pt x="0" y="11027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r>
                  <a:rPr lang="en-GB" sz="1600" dirty="0">
                    <a:latin typeface="Segoe Pro" panose="020B0502040504020203" pitchFamily="34" charset="0"/>
                  </a:rPr>
                  <a:t>           Azure Kubernetes Service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BE657FC-7C5A-7B4A-BF32-69F80A074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28947" y="1214729"/>
                <a:ext cx="428228" cy="42822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7D95C6-5B84-E34A-99B9-BCC584EAC815}"/>
                </a:ext>
              </a:extLst>
            </p:cNvPr>
            <p:cNvGrpSpPr/>
            <p:nvPr/>
          </p:nvGrpSpPr>
          <p:grpSpPr>
            <a:xfrm>
              <a:off x="4771744" y="2313700"/>
              <a:ext cx="5082961" cy="6742550"/>
              <a:chOff x="4214183" y="3188138"/>
              <a:chExt cx="5082961" cy="6742550"/>
            </a:xfrm>
          </p:grpSpPr>
          <p:sp>
            <p:nvSpPr>
              <p:cNvPr id="11" name="Google Shape;259;p24">
                <a:extLst>
                  <a:ext uri="{FF2B5EF4-FFF2-40B4-BE49-F238E27FC236}">
                    <a16:creationId xmlns:a16="http://schemas.microsoft.com/office/drawing/2014/main" id="{F51BD1CD-7B16-DA4A-8834-B6ED8A14F499}"/>
                  </a:ext>
                </a:extLst>
              </p:cNvPr>
              <p:cNvSpPr/>
              <p:nvPr/>
            </p:nvSpPr>
            <p:spPr>
              <a:xfrm>
                <a:off x="4437068" y="3346755"/>
                <a:ext cx="4860076" cy="6583933"/>
              </a:xfrm>
              <a:prstGeom prst="roundRect">
                <a:avLst>
                  <a:gd name="adj" fmla="val 7381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ratingsapp</a:t>
                </a:r>
                <a:endParaRPr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2" name="Google Shape;393;p27">
                <a:extLst>
                  <a:ext uri="{FF2B5EF4-FFF2-40B4-BE49-F238E27FC236}">
                    <a16:creationId xmlns:a16="http://schemas.microsoft.com/office/drawing/2014/main" id="{6984B3BC-3C0A-A845-A435-72B524D70F9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14183" y="3188138"/>
                <a:ext cx="598688" cy="59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6" name="Google Shape;382;p27">
            <a:extLst>
              <a:ext uri="{FF2B5EF4-FFF2-40B4-BE49-F238E27FC236}">
                <a16:creationId xmlns:a16="http://schemas.microsoft.com/office/drawing/2014/main" id="{E946D0F6-5190-5747-AFB5-B2F86325BFA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327898" y="1687322"/>
            <a:ext cx="696917" cy="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88;p27">
            <a:extLst>
              <a:ext uri="{FF2B5EF4-FFF2-40B4-BE49-F238E27FC236}">
                <a16:creationId xmlns:a16="http://schemas.microsoft.com/office/drawing/2014/main" id="{DCF21E69-0996-0841-9858-0C0410860882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>
            <a:off x="5618929" y="1687323"/>
            <a:ext cx="654242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1" name="Google Shape;383;p27">
            <a:extLst>
              <a:ext uri="{FF2B5EF4-FFF2-40B4-BE49-F238E27FC236}">
                <a16:creationId xmlns:a16="http://schemas.microsoft.com/office/drawing/2014/main" id="{0D4367E0-FF29-114E-971A-D238937CCAB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9126" y="1387423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89;p27">
            <a:extLst>
              <a:ext uri="{FF2B5EF4-FFF2-40B4-BE49-F238E27FC236}">
                <a16:creationId xmlns:a16="http://schemas.microsoft.com/office/drawing/2014/main" id="{5E8FE4A3-8FE9-474A-B092-24B70F7B6F3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3171" y="138988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7;p27">
            <a:extLst>
              <a:ext uri="{FF2B5EF4-FFF2-40B4-BE49-F238E27FC236}">
                <a16:creationId xmlns:a16="http://schemas.microsoft.com/office/drawing/2014/main" id="{31DC2647-5E0C-CF4B-87B4-960638123D9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0067" y="1388421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6B3AE7-1C28-284E-BE34-3E90FF7651E0}"/>
              </a:ext>
            </a:extLst>
          </p:cNvPr>
          <p:cNvSpPr txBox="1"/>
          <p:nvPr/>
        </p:nvSpPr>
        <p:spPr>
          <a:xfrm>
            <a:off x="3839937" y="2282593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7A524-6F63-1541-8FDC-3EAB46458DF2}"/>
              </a:ext>
            </a:extLst>
          </p:cNvPr>
          <p:cNvSpPr txBox="1"/>
          <p:nvPr/>
        </p:nvSpPr>
        <p:spPr>
          <a:xfrm>
            <a:off x="6026994" y="1994411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5" name="Google Shape;171;p19">
            <a:extLst>
              <a:ext uri="{FF2B5EF4-FFF2-40B4-BE49-F238E27FC236}">
                <a16:creationId xmlns:a16="http://schemas.microsoft.com/office/drawing/2014/main" id="{E37CC739-B8B0-AA4D-9379-9BF13175D29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85582" y="1395495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B15D4A-E00C-274E-B8FA-CA69D2807DBC}"/>
              </a:ext>
            </a:extLst>
          </p:cNvPr>
          <p:cNvSpPr txBox="1"/>
          <p:nvPr/>
        </p:nvSpPr>
        <p:spPr>
          <a:xfrm>
            <a:off x="7496455" y="1984020"/>
            <a:ext cx="775853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mongosecret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Google Shape;378;p27">
            <a:extLst>
              <a:ext uri="{FF2B5EF4-FFF2-40B4-BE49-F238E27FC236}">
                <a16:creationId xmlns:a16="http://schemas.microsoft.com/office/drawing/2014/main" id="{1AF5B90A-8F18-8C43-9814-3C35F3D1B91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rot="10800000" flipH="1">
            <a:off x="5141405" y="3314511"/>
            <a:ext cx="549000" cy="713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380;p27">
            <a:extLst>
              <a:ext uri="{FF2B5EF4-FFF2-40B4-BE49-F238E27FC236}">
                <a16:creationId xmlns:a16="http://schemas.microsoft.com/office/drawing/2014/main" id="{E152C672-1D7D-2349-8B48-898F35F10B56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5141405" y="4027611"/>
            <a:ext cx="549000" cy="662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" name="Google Shape;377;p27">
            <a:extLst>
              <a:ext uri="{FF2B5EF4-FFF2-40B4-BE49-F238E27FC236}">
                <a16:creationId xmlns:a16="http://schemas.microsoft.com/office/drawing/2014/main" id="{C3216DF7-1141-D346-90AA-8DD9F6D89E1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3574" y="3728699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79;p27">
            <a:extLst>
              <a:ext uri="{FF2B5EF4-FFF2-40B4-BE49-F238E27FC236}">
                <a16:creationId xmlns:a16="http://schemas.microsoft.com/office/drawing/2014/main" id="{A804871B-06F0-B44E-B3BE-A3FE70EA294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301460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381;p27">
            <a:extLst>
              <a:ext uri="{FF2B5EF4-FFF2-40B4-BE49-F238E27FC236}">
                <a16:creationId xmlns:a16="http://schemas.microsoft.com/office/drawing/2014/main" id="{269A7315-303E-C141-B9F9-1321968D41C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4389826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384;p27">
            <a:extLst>
              <a:ext uri="{FF2B5EF4-FFF2-40B4-BE49-F238E27FC236}">
                <a16:creationId xmlns:a16="http://schemas.microsoft.com/office/drawing/2014/main" id="{4D2953FD-0E5B-A042-BDC9-9C0AF6A120F0}"/>
              </a:ext>
            </a:extLst>
          </p:cNvPr>
          <p:cNvCxnSpPr/>
          <p:nvPr/>
        </p:nvCxnSpPr>
        <p:spPr>
          <a:xfrm>
            <a:off x="6283415" y="3324058"/>
            <a:ext cx="784500" cy="713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2" name="Google Shape;386;p27">
            <a:extLst>
              <a:ext uri="{FF2B5EF4-FFF2-40B4-BE49-F238E27FC236}">
                <a16:creationId xmlns:a16="http://schemas.microsoft.com/office/drawing/2014/main" id="{B344D0FF-CC05-694A-9508-FCABE13622C9}"/>
              </a:ext>
            </a:extLst>
          </p:cNvPr>
          <p:cNvCxnSpPr/>
          <p:nvPr/>
        </p:nvCxnSpPr>
        <p:spPr>
          <a:xfrm rot="10800000" flipH="1">
            <a:off x="6283415" y="4037183"/>
            <a:ext cx="784500" cy="662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53" name="Google Shape;389;p27">
            <a:extLst>
              <a:ext uri="{FF2B5EF4-FFF2-40B4-BE49-F238E27FC236}">
                <a16:creationId xmlns:a16="http://schemas.microsoft.com/office/drawing/2014/main" id="{7F865CF2-0662-B845-A631-ED005B4EEAD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7915" y="3739716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BD35C5-C899-614B-9C7C-720A509B8857}"/>
              </a:ext>
            </a:extLst>
          </p:cNvPr>
          <p:cNvSpPr txBox="1"/>
          <p:nvPr/>
        </p:nvSpPr>
        <p:spPr>
          <a:xfrm>
            <a:off x="6821739" y="4336676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CBDC8-7C64-C548-91FA-AA76E42B29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28983" y="1986246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FC97EC-0423-1447-97D7-881B5D73C68D}"/>
              </a:ext>
            </a:extLst>
          </p:cNvPr>
          <p:cNvSpPr txBox="1"/>
          <p:nvPr/>
        </p:nvSpPr>
        <p:spPr>
          <a:xfrm>
            <a:off x="4645322" y="5114348"/>
            <a:ext cx="2940260" cy="237491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4D4993-947E-454F-84D3-8C3E58066B9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842490" y="4326524"/>
            <a:ext cx="0" cy="787825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350F9A-7C0B-A340-82E3-C7C849747ADB}"/>
              </a:ext>
            </a:extLst>
          </p:cNvPr>
          <p:cNvCxnSpPr>
            <a:cxnSpLocks/>
          </p:cNvCxnSpPr>
          <p:nvPr/>
        </p:nvCxnSpPr>
        <p:spPr>
          <a:xfrm>
            <a:off x="5987576" y="2510513"/>
            <a:ext cx="0" cy="5040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58B26F-F233-D04D-B7C0-319080BC1BC4}"/>
              </a:ext>
            </a:extLst>
          </p:cNvPr>
          <p:cNvSpPr txBox="1"/>
          <p:nvPr/>
        </p:nvSpPr>
        <p:spPr>
          <a:xfrm>
            <a:off x="6073850" y="2691768"/>
            <a:ext cx="926536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MongoDB traffic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C892C303-8128-7B49-AEE6-C41A9ECB4D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23106" y="2211294"/>
            <a:ext cx="1547906" cy="936620"/>
          </a:xfrm>
          <a:prstGeom prst="bentConnector3">
            <a:avLst>
              <a:gd name="adj1" fmla="val -193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39" name="Google Shape;382;p27">
            <a:extLst>
              <a:ext uri="{FF2B5EF4-FFF2-40B4-BE49-F238E27FC236}">
                <a16:creationId xmlns:a16="http://schemas.microsoft.com/office/drawing/2014/main" id="{422303B4-A345-C64B-9697-ED5EA6799065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V="1">
            <a:off x="5183217" y="6256516"/>
            <a:ext cx="509363" cy="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388;p27">
            <a:extLst>
              <a:ext uri="{FF2B5EF4-FFF2-40B4-BE49-F238E27FC236}">
                <a16:creationId xmlns:a16="http://schemas.microsoft.com/office/drawing/2014/main" id="{2426A01C-D013-0548-B138-790DF2C4122B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rot="10800000">
            <a:off x="6292383" y="6256516"/>
            <a:ext cx="769974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41" name="Google Shape;383;p27">
            <a:extLst>
              <a:ext uri="{FF2B5EF4-FFF2-40B4-BE49-F238E27FC236}">
                <a16:creationId xmlns:a16="http://schemas.microsoft.com/office/drawing/2014/main" id="{B9C9F776-FD36-EB4F-9D73-7C431B44C6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2580" y="5956616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389;p27">
            <a:extLst>
              <a:ext uri="{FF2B5EF4-FFF2-40B4-BE49-F238E27FC236}">
                <a16:creationId xmlns:a16="http://schemas.microsoft.com/office/drawing/2014/main" id="{51F6FDB0-2C97-6443-A0A5-87C05723A74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2357" y="5959074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77;p27">
            <a:extLst>
              <a:ext uri="{FF2B5EF4-FFF2-40B4-BE49-F238E27FC236}">
                <a16:creationId xmlns:a16="http://schemas.microsoft.com/office/drawing/2014/main" id="{FBAB38EA-31B5-1D44-83E5-C19D6B8862D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85386" y="5957614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2BCF3B-45BB-6344-B2CB-27601016C44B}"/>
              </a:ext>
            </a:extLst>
          </p:cNvPr>
          <p:cNvSpPr txBox="1"/>
          <p:nvPr/>
        </p:nvSpPr>
        <p:spPr>
          <a:xfrm>
            <a:off x="4695256" y="6851786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IP: 10.23.22.11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94B27E-4ECF-6A4C-89F3-CF3153B20FB6}"/>
              </a:ext>
            </a:extLst>
          </p:cNvPr>
          <p:cNvSpPr txBox="1"/>
          <p:nvPr/>
        </p:nvSpPr>
        <p:spPr>
          <a:xfrm>
            <a:off x="6816802" y="6563604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ratings-web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611941-41EB-9847-83A5-0AC83C3944C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884302" y="6555439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409A1A-C775-D046-8F9B-9506CD7D07DA}"/>
              </a:ext>
            </a:extLst>
          </p:cNvPr>
          <p:cNvCxnSpPr>
            <a:cxnSpLocks/>
          </p:cNvCxnSpPr>
          <p:nvPr/>
        </p:nvCxnSpPr>
        <p:spPr>
          <a:xfrm>
            <a:off x="6009726" y="5432155"/>
            <a:ext cx="0" cy="5040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9BFBC3D-B102-E34F-814F-5A3D6A278EAF}"/>
              </a:ext>
            </a:extLst>
          </p:cNvPr>
          <p:cNvSpPr txBox="1"/>
          <p:nvPr/>
        </p:nvSpPr>
        <p:spPr>
          <a:xfrm>
            <a:off x="6096000" y="5613410"/>
            <a:ext cx="541815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API 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EC5CE-9F8C-FF4B-B8B3-364CCBB2A169}"/>
              </a:ext>
            </a:extLst>
          </p:cNvPr>
          <p:cNvSpPr txBox="1"/>
          <p:nvPr/>
        </p:nvSpPr>
        <p:spPr>
          <a:xfrm>
            <a:off x="4101480" y="2065833"/>
            <a:ext cx="82073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ClusterIP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CE083-8FE0-9341-A215-05A54406043E}"/>
              </a:ext>
            </a:extLst>
          </p:cNvPr>
          <p:cNvSpPr txBox="1"/>
          <p:nvPr/>
        </p:nvSpPr>
        <p:spPr>
          <a:xfrm>
            <a:off x="4922218" y="4950308"/>
            <a:ext cx="82073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ClusterIP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B5AE44-6AD0-CA47-B44F-65B59589C129}"/>
              </a:ext>
            </a:extLst>
          </p:cNvPr>
          <p:cNvSpPr txBox="1"/>
          <p:nvPr/>
        </p:nvSpPr>
        <p:spPr>
          <a:xfrm>
            <a:off x="4941882" y="6684027"/>
            <a:ext cx="107721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LoadBalancer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F951DD-44B3-F24E-80DC-31D77A404CDB}"/>
              </a:ext>
            </a:extLst>
          </p:cNvPr>
          <p:cNvSpPr txBox="1"/>
          <p:nvPr/>
        </p:nvSpPr>
        <p:spPr>
          <a:xfrm>
            <a:off x="1517142" y="5827820"/>
            <a:ext cx="1152560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Segoe Pro" panose="020B0502040504020203" pitchFamily="34" charset="0"/>
              </a:rPr>
              <a:t>Azure Load Balancer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2749AE-A24D-9846-AB82-8662F50ED2E2}"/>
              </a:ext>
            </a:extLst>
          </p:cNvPr>
          <p:cNvSpPr txBox="1"/>
          <p:nvPr/>
        </p:nvSpPr>
        <p:spPr>
          <a:xfrm>
            <a:off x="593423" y="5827820"/>
            <a:ext cx="476092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Segoe Pro" panose="020B0502040504020203" pitchFamily="34" charset="0"/>
              </a:rPr>
              <a:t>Public IP</a:t>
            </a:r>
          </a:p>
        </p:txBody>
      </p:sp>
      <p:cxnSp>
        <p:nvCxnSpPr>
          <p:cNvPr id="69" name="Google Shape;382;p27">
            <a:extLst>
              <a:ext uri="{FF2B5EF4-FFF2-40B4-BE49-F238E27FC236}">
                <a16:creationId xmlns:a16="http://schemas.microsoft.com/office/drawing/2014/main" id="{267F771A-DA62-1143-B510-AF96A5A394DA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309011" y="6256516"/>
            <a:ext cx="2276375" cy="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382;p27">
            <a:extLst>
              <a:ext uri="{FF2B5EF4-FFF2-40B4-BE49-F238E27FC236}">
                <a16:creationId xmlns:a16="http://schemas.microsoft.com/office/drawing/2014/main" id="{B215FA30-51B1-5E45-BC53-B131CE23B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080631" y="6256516"/>
            <a:ext cx="710224" cy="20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E049943-FFC1-784B-84F8-D8E550AB422C}"/>
              </a:ext>
            </a:extLst>
          </p:cNvPr>
          <p:cNvSpPr txBox="1"/>
          <p:nvPr/>
        </p:nvSpPr>
        <p:spPr>
          <a:xfrm>
            <a:off x="2905913" y="6040206"/>
            <a:ext cx="1421864" cy="153888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HTTP traffic from internet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50A1A85-C73A-C749-8193-ADDB94E7205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6726" y="4559771"/>
            <a:ext cx="367729" cy="36772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92F6000B-364F-E74A-BBAD-761B1D1DBB5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6817" y="4796542"/>
            <a:ext cx="447627" cy="35810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D1813A-1B3A-2C4A-8E58-D5D2D64B3A2C}"/>
              </a:ext>
            </a:extLst>
          </p:cNvPr>
          <p:cNvCxnSpPr/>
          <p:nvPr/>
        </p:nvCxnSpPr>
        <p:spPr>
          <a:xfrm>
            <a:off x="834455" y="5269193"/>
            <a:ext cx="0" cy="498105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270100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437</Words>
  <Application>Microsoft Macintosh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-apple-system</vt:lpstr>
      <vt:lpstr>Arial</vt:lpstr>
      <vt:lpstr>Calibri</vt:lpstr>
      <vt:lpstr>Cascadia Code</vt:lpstr>
      <vt:lpstr>Consolas</vt:lpstr>
      <vt:lpstr>MV Boli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Resources</vt:lpstr>
      <vt:lpstr>PowerPoint Presentation</vt:lpstr>
      <vt:lpstr>PowerPoint Presentation</vt:lpstr>
      <vt:lpstr>PowerPoint Presentation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2020-01-02T19:11:20Z</dcterms:modified>
  <cp:category/>
</cp:coreProperties>
</file>