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5E6"/>
    <a:srgbClr val="5B9BD5"/>
    <a:srgbClr val="7FBA00"/>
    <a:srgbClr val="FFFFFF"/>
    <a:srgbClr val="3999C6"/>
    <a:srgbClr val="92C426"/>
    <a:srgbClr val="A5A5A5"/>
    <a:srgbClr val="59B4D9"/>
    <a:srgbClr val="4373CA"/>
    <a:srgbClr val="F38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7478" autoAdjust="0"/>
  </p:normalViewPr>
  <p:slideViewPr>
    <p:cSldViewPr snapToGrid="0">
      <p:cViewPr varScale="1">
        <p:scale>
          <a:sx n="160" d="100"/>
          <a:sy n="160" d="100"/>
        </p:scale>
        <p:origin x="108" y="1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40E0-C4CF-4D88-8568-B78385405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233A8-6D6F-440B-AC7E-48CEA15EE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6DF22-AB59-4A79-B59D-2E29B6A8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A29AD-46D3-4D02-B5F3-4BB3995E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67B13-1406-49E0-8618-1A4C59B5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11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E08D-A4B2-4239-9160-A472B249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39AF3-C039-43AB-B680-1220E255D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42F04-75CA-480E-920F-C58B5DA1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ADA7A-62D9-45B6-BB57-7DA889D5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21522-9838-441B-8918-1EEDAD15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06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32B68-4524-4ED9-9F83-D1421ECCD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51ACD-C04F-47B1-94E9-F37DD4665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DC485-D39B-42DD-81FC-CB36299F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2A7C6-7529-426B-A5EA-7F216799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A7FD-E63C-4306-82B6-8CB28CA7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15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264C-9A4A-42B5-BD8C-E9756716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E55A-D46B-4F95-8558-4053D832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87671-C884-4967-AE6C-79F60BAD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73497-60C4-4569-80E8-DD7F7F51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4A40-B301-45D9-949E-97566451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35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4567-F43C-4412-AC0F-1A296784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73352-205B-40DD-8D45-69110C77C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9A30-ED88-4EF4-9005-4FD1F4B9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F0B5-8518-48B4-B2A1-6E85D84C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C9248-D259-44DA-A08A-0441F378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45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A655-888A-4996-9D35-813D3E77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4604-B38F-4489-B882-979A0AEE2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08207-27A6-4725-BE3C-03AB91843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FCD49-6C1A-4314-B35A-08962F1D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CA602-F4EB-4D44-A9BE-4E816C50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24DE-8024-4A2D-8E87-B78B27E3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5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93E5-1A66-49B2-B61B-B4D123A3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E20F1-EE52-46A3-9B2F-E58B3F129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2352A-3141-4437-916F-F1E9204C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F7185-CFAB-41C7-98B9-97575D5B1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497F4-20CD-41D9-9260-5ED56FE76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33078-6D21-43CD-9EEB-C6049BFF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77921-7B76-4FD6-973F-B255A061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75C9A-D197-4A51-9CF1-4329DBAF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64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14A6-34CF-4332-B211-A75C242E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D52E1-481B-477D-948A-B8B90E1F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43905-7297-4A06-8641-EE128991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A2990-C47D-4D43-ABB3-A250A761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3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68CDB-4F6B-4886-9FD7-B85A0898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7DDDC-4E1E-4D12-921C-D9C4F5F3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DA0D4-EB51-4DF2-9691-34FC481F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49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88BA-9342-4411-8064-BB6C77CE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30316-1B58-43BD-A97C-F44092E8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A51E2-BE28-420C-9BDC-44C2EB58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F0A1B-141A-468C-8DCF-7C9041F1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2C964-C56A-4483-9E81-9050B9C4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07C72-8658-4A60-93D0-D184021E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5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422F-4956-419A-A348-51D43E27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67807-3681-4A8D-AF7A-779B4134D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23AD3-6C6E-4D4D-9157-22C08E250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1173-F33B-4596-9E20-88978486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61659-F1FE-4869-BDE8-9E67E195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9CE6D-9A71-4B95-A83B-2AF96225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69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690A4-BF14-4E28-9474-9E173A47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B2521-0292-418B-B459-AD4F7FFCA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8FAA1-422E-44BD-AA06-C881CD408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42A20-0CBE-4B59-A660-255D23BCF90B}" type="datetimeFigureOut">
              <a:rPr lang="en-GB" smtClean="0"/>
              <a:t>27/06/2019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92D5-A935-473D-8697-CA411EA0E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198F-BFEB-4D75-8C2D-5C1BA6367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6B1EE606-4B6E-44C4-BF7D-300A3741FC7F}"/>
              </a:ext>
            </a:extLst>
          </p:cNvPr>
          <p:cNvGrpSpPr/>
          <p:nvPr/>
        </p:nvGrpSpPr>
        <p:grpSpPr>
          <a:xfrm>
            <a:off x="1261803" y="1068720"/>
            <a:ext cx="5974704" cy="4022873"/>
            <a:chOff x="1261803" y="1068720"/>
            <a:chExt cx="5974704" cy="402287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123181B-52F4-4483-91D6-3FA20611F214}"/>
                </a:ext>
              </a:extLst>
            </p:cNvPr>
            <p:cNvSpPr/>
            <p:nvPr/>
          </p:nvSpPr>
          <p:spPr>
            <a:xfrm>
              <a:off x="1534602" y="1341822"/>
              <a:ext cx="3476669" cy="3476669"/>
            </a:xfrm>
            <a:prstGeom prst="ellipse">
              <a:avLst/>
            </a:prstGeom>
            <a:noFill/>
            <a:ln w="6350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335326-C940-43AA-9648-B17D180D7C98}"/>
                </a:ext>
              </a:extLst>
            </p:cNvPr>
            <p:cNvSpPr/>
            <p:nvPr/>
          </p:nvSpPr>
          <p:spPr>
            <a:xfrm>
              <a:off x="2997184" y="1068720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D1B2CB1-1BF7-4FE5-AECC-56EBB475B745}"/>
                </a:ext>
              </a:extLst>
            </p:cNvPr>
            <p:cNvSpPr/>
            <p:nvPr/>
          </p:nvSpPr>
          <p:spPr>
            <a:xfrm>
              <a:off x="2997184" y="4545389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9D2A07-3062-4CD1-9770-F686F608A0F1}"/>
                </a:ext>
              </a:extLst>
            </p:cNvPr>
            <p:cNvSpPr/>
            <p:nvPr/>
          </p:nvSpPr>
          <p:spPr>
            <a:xfrm>
              <a:off x="4732868" y="2807054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740366-7977-40C1-A11D-5D6900660EB9}"/>
                </a:ext>
              </a:extLst>
            </p:cNvPr>
            <p:cNvSpPr/>
            <p:nvPr/>
          </p:nvSpPr>
          <p:spPr>
            <a:xfrm>
              <a:off x="1266801" y="2807054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C685E4-3207-4265-AF78-867F1ED63D69}"/>
                </a:ext>
              </a:extLst>
            </p:cNvPr>
            <p:cNvSpPr/>
            <p:nvPr/>
          </p:nvSpPr>
          <p:spPr>
            <a:xfrm>
              <a:off x="1813005" y="1528234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5846BD-ED5E-4441-8E30-D3978A3EA2B6}"/>
                </a:ext>
              </a:extLst>
            </p:cNvPr>
            <p:cNvSpPr/>
            <p:nvPr/>
          </p:nvSpPr>
          <p:spPr>
            <a:xfrm>
              <a:off x="4186664" y="1528234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AF2FF6-514D-4B6F-9DD2-6CE00F8CF1DD}"/>
                </a:ext>
              </a:extLst>
            </p:cNvPr>
            <p:cNvSpPr/>
            <p:nvPr/>
          </p:nvSpPr>
          <p:spPr>
            <a:xfrm>
              <a:off x="4186664" y="4072428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CA508B-C909-4B29-B942-1F2A8C762648}"/>
                </a:ext>
              </a:extLst>
            </p:cNvPr>
            <p:cNvSpPr/>
            <p:nvPr/>
          </p:nvSpPr>
          <p:spPr>
            <a:xfrm>
              <a:off x="1816494" y="4072428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B75C95-94C4-4B37-8FA0-D71A2DC0E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0286" y="1416424"/>
              <a:ext cx="0" cy="1183342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0C98C9-05C3-4050-A153-FF170B37F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0286" y="3735930"/>
              <a:ext cx="0" cy="1183342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99B4F8-799B-4EED-964A-547D83E904BD}"/>
                </a:ext>
              </a:extLst>
            </p:cNvPr>
            <p:cNvCxnSpPr>
              <a:cxnSpLocks/>
            </p:cNvCxnSpPr>
            <p:nvPr/>
          </p:nvCxnSpPr>
          <p:spPr>
            <a:xfrm>
              <a:off x="1622272" y="3080156"/>
              <a:ext cx="1102999" cy="0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03D6E5-419C-4182-A219-84A9E1BB2703}"/>
                </a:ext>
              </a:extLst>
            </p:cNvPr>
            <p:cNvCxnSpPr>
              <a:cxnSpLocks/>
            </p:cNvCxnSpPr>
            <p:nvPr/>
          </p:nvCxnSpPr>
          <p:spPr>
            <a:xfrm>
              <a:off x="3827414" y="3080156"/>
              <a:ext cx="1102999" cy="0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C50C75-0A33-42E8-B624-785D49472D44}"/>
                </a:ext>
              </a:extLst>
            </p:cNvPr>
            <p:cNvCxnSpPr>
              <a:cxnSpLocks/>
            </p:cNvCxnSpPr>
            <p:nvPr/>
          </p:nvCxnSpPr>
          <p:spPr>
            <a:xfrm>
              <a:off x="3629869" y="3546321"/>
              <a:ext cx="829897" cy="781280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151DF4D-F25D-43F5-86BF-0A9ABA9A511E}"/>
                </a:ext>
              </a:extLst>
            </p:cNvPr>
            <p:cNvCxnSpPr>
              <a:cxnSpLocks/>
            </p:cNvCxnSpPr>
            <p:nvPr/>
          </p:nvCxnSpPr>
          <p:spPr>
            <a:xfrm>
              <a:off x="2098147" y="1845339"/>
              <a:ext cx="829897" cy="781280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E248097-4599-4AF5-B497-F7137B78D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0806" y="3533694"/>
              <a:ext cx="838687" cy="811836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5126A1-73A1-4878-93FF-4D19E2338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4" y="1788709"/>
              <a:ext cx="838687" cy="811836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986F8F-EF03-4176-8AF1-BFA947DBFF0F}"/>
                </a:ext>
              </a:extLst>
            </p:cNvPr>
            <p:cNvSpPr txBox="1"/>
            <p:nvPr/>
          </p:nvSpPr>
          <p:spPr>
            <a:xfrm>
              <a:off x="2990993" y="1177509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52C865-67A5-4434-B184-CAFAE1F2F484}"/>
                </a:ext>
              </a:extLst>
            </p:cNvPr>
            <p:cNvSpPr txBox="1"/>
            <p:nvPr/>
          </p:nvSpPr>
          <p:spPr>
            <a:xfrm>
              <a:off x="2990993" y="4664602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B69B6A-7C23-4266-AB41-0D2644EE977C}"/>
                </a:ext>
              </a:extLst>
            </p:cNvPr>
            <p:cNvSpPr txBox="1"/>
            <p:nvPr/>
          </p:nvSpPr>
          <p:spPr>
            <a:xfrm>
              <a:off x="4186664" y="4191640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F9F0D75-396A-46CC-9242-3B904FF72E8E}"/>
                </a:ext>
              </a:extLst>
            </p:cNvPr>
            <p:cNvSpPr txBox="1"/>
            <p:nvPr/>
          </p:nvSpPr>
          <p:spPr>
            <a:xfrm>
              <a:off x="4720009" y="2926267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D4456A-D7C8-4411-8AA6-3B445CD34FE5}"/>
                </a:ext>
              </a:extLst>
            </p:cNvPr>
            <p:cNvSpPr txBox="1"/>
            <p:nvPr/>
          </p:nvSpPr>
          <p:spPr>
            <a:xfrm>
              <a:off x="1261803" y="2926267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025F8E-1ACE-41D5-813E-1D2805D68046}"/>
                </a:ext>
              </a:extLst>
            </p:cNvPr>
            <p:cNvSpPr txBox="1"/>
            <p:nvPr/>
          </p:nvSpPr>
          <p:spPr>
            <a:xfrm>
              <a:off x="1804865" y="4173712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193FBB-9F19-4D36-8E96-4FE8AF39A002}"/>
                </a:ext>
              </a:extLst>
            </p:cNvPr>
            <p:cNvSpPr txBox="1"/>
            <p:nvPr/>
          </p:nvSpPr>
          <p:spPr>
            <a:xfrm>
              <a:off x="1792105" y="1634820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F3285A-4827-40DD-9C2A-F3AE6ABA78F7}"/>
                </a:ext>
              </a:extLst>
            </p:cNvPr>
            <p:cNvSpPr txBox="1"/>
            <p:nvPr/>
          </p:nvSpPr>
          <p:spPr>
            <a:xfrm>
              <a:off x="4172824" y="1634820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AD866D-A28A-44E7-B666-54A03AB87D65}"/>
                </a:ext>
              </a:extLst>
            </p:cNvPr>
            <p:cNvSpPr/>
            <p:nvPr/>
          </p:nvSpPr>
          <p:spPr>
            <a:xfrm rot="20541468">
              <a:off x="3709011" y="2283374"/>
              <a:ext cx="2719057" cy="189998"/>
            </a:xfrm>
            <a:prstGeom prst="rect">
              <a:avLst/>
            </a:prstGeom>
            <a:gradFill flip="none" rotWithShape="1">
              <a:gsLst>
                <a:gs pos="22000">
                  <a:srgbClr val="4373CA"/>
                </a:gs>
                <a:gs pos="73000">
                  <a:srgbClr val="F38440"/>
                </a:gs>
                <a:gs pos="0">
                  <a:srgbClr val="4373CA"/>
                </a:gs>
                <a:gs pos="100000">
                  <a:srgbClr val="F3844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E3C4BB6-94A1-4BD5-B7F2-206F742BE84C}"/>
                </a:ext>
              </a:extLst>
            </p:cNvPr>
            <p:cNvSpPr/>
            <p:nvPr/>
          </p:nvSpPr>
          <p:spPr>
            <a:xfrm>
              <a:off x="5690913" y="1177509"/>
              <a:ext cx="1545594" cy="154559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On-premises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089942-C7C5-426C-8F16-5DD72844F9A0}"/>
                </a:ext>
              </a:extLst>
            </p:cNvPr>
            <p:cNvSpPr/>
            <p:nvPr/>
          </p:nvSpPr>
          <p:spPr>
            <a:xfrm>
              <a:off x="2497489" y="2313673"/>
              <a:ext cx="1545594" cy="1545594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Azure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40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C70AD25-65C1-468D-AAF6-CC7B41D6B837}"/>
              </a:ext>
            </a:extLst>
          </p:cNvPr>
          <p:cNvSpPr/>
          <p:nvPr/>
        </p:nvSpPr>
        <p:spPr>
          <a:xfrm>
            <a:off x="292425" y="1978173"/>
            <a:ext cx="1574822" cy="1310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2AA820B-A66A-46AA-94F7-5E3EA5DE5EEB}"/>
              </a:ext>
            </a:extLst>
          </p:cNvPr>
          <p:cNvSpPr/>
          <p:nvPr/>
        </p:nvSpPr>
        <p:spPr>
          <a:xfrm>
            <a:off x="6077065" y="4046417"/>
            <a:ext cx="2012393" cy="15178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54B260-6A58-40C6-A05B-535779722010}"/>
              </a:ext>
            </a:extLst>
          </p:cNvPr>
          <p:cNvSpPr/>
          <p:nvPr/>
        </p:nvSpPr>
        <p:spPr>
          <a:xfrm rot="2675702">
            <a:off x="6432243" y="4233018"/>
            <a:ext cx="617423" cy="617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535C81E-CD2C-4AD5-BF99-FA0E3AB6BAA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6442" y="4021937"/>
            <a:ext cx="1174810" cy="1041454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9D40270A-3FF6-40A0-A21C-AECD43330A6E}"/>
              </a:ext>
            </a:extLst>
          </p:cNvPr>
          <p:cNvSpPr/>
          <p:nvPr/>
        </p:nvSpPr>
        <p:spPr>
          <a:xfrm>
            <a:off x="6077065" y="1919334"/>
            <a:ext cx="2497316" cy="16564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B322011-622E-4D30-B762-DFAE830934DF}"/>
              </a:ext>
            </a:extLst>
          </p:cNvPr>
          <p:cNvSpPr txBox="1"/>
          <p:nvPr/>
        </p:nvSpPr>
        <p:spPr>
          <a:xfrm>
            <a:off x="6068418" y="5533873"/>
            <a:ext cx="989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AD subnet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71496A7-2054-4A70-8A62-749D88DD3687}"/>
              </a:ext>
            </a:extLst>
          </p:cNvPr>
          <p:cNvSpPr/>
          <p:nvPr/>
        </p:nvSpPr>
        <p:spPr>
          <a:xfrm>
            <a:off x="2447463" y="1978173"/>
            <a:ext cx="1574822" cy="1310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4AA660-F981-4AFF-A527-CF5FCFEF65D2}"/>
              </a:ext>
            </a:extLst>
          </p:cNvPr>
          <p:cNvSpPr/>
          <p:nvPr/>
        </p:nvSpPr>
        <p:spPr>
          <a:xfrm>
            <a:off x="2447463" y="4046417"/>
            <a:ext cx="1574822" cy="1888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04C277F-B9BC-4C2A-B7FD-11CCC26EF43B}"/>
              </a:ext>
            </a:extLst>
          </p:cNvPr>
          <p:cNvSpPr/>
          <p:nvPr/>
        </p:nvSpPr>
        <p:spPr>
          <a:xfrm>
            <a:off x="6678697" y="108536"/>
            <a:ext cx="2540000" cy="1143000"/>
          </a:xfrm>
          <a:prstGeom prst="cloud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Public Internet</a:t>
            </a:r>
          </a:p>
        </p:txBody>
      </p:sp>
      <p:sp>
        <p:nvSpPr>
          <p:cNvPr id="162" name="Arrow: Bent 161">
            <a:extLst>
              <a:ext uri="{FF2B5EF4-FFF2-40B4-BE49-F238E27FC236}">
                <a16:creationId xmlns:a16="http://schemas.microsoft.com/office/drawing/2014/main" id="{F582D883-654F-49D0-83EB-27FCFC763400}"/>
              </a:ext>
            </a:extLst>
          </p:cNvPr>
          <p:cNvSpPr/>
          <p:nvPr/>
        </p:nvSpPr>
        <p:spPr>
          <a:xfrm flipH="1">
            <a:off x="8876851" y="417443"/>
            <a:ext cx="644402" cy="376083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0"/>
            </a:avLst>
          </a:prstGeom>
          <a:solidFill>
            <a:srgbClr val="77C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A94EC7-C901-45AE-93FA-15AA4D3789BF}"/>
              </a:ext>
            </a:extLst>
          </p:cNvPr>
          <p:cNvSpPr txBox="1"/>
          <p:nvPr/>
        </p:nvSpPr>
        <p:spPr>
          <a:xfrm>
            <a:off x="5963517" y="1461447"/>
            <a:ext cx="2767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5B9BD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Hub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6080F83-D104-4305-A019-280A4DFBEB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4458" y="2533196"/>
            <a:ext cx="984301" cy="1092256"/>
          </a:xfrm>
          <a:prstGeom prst="rect">
            <a:avLst/>
          </a:prstGeom>
        </p:spPr>
      </p:pic>
      <p:sp>
        <p:nvSpPr>
          <p:cNvPr id="4" name="AutoShape 2" descr="1">
            <a:extLst>
              <a:ext uri="{FF2B5EF4-FFF2-40B4-BE49-F238E27FC236}">
                <a16:creationId xmlns:a16="http://schemas.microsoft.com/office/drawing/2014/main" id="{D2741D4E-C0E7-4313-B888-AD4CD7CEC1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57135" y="3774386"/>
            <a:ext cx="2602727" cy="260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B6BBCFB-8E63-423E-8851-46E9097D52F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6227" y="2416146"/>
            <a:ext cx="869995" cy="850944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0BDE120-D5D1-49ED-9AB6-743C1B5DDAF2}"/>
              </a:ext>
            </a:extLst>
          </p:cNvPr>
          <p:cNvSpPr/>
          <p:nvPr/>
        </p:nvSpPr>
        <p:spPr>
          <a:xfrm>
            <a:off x="5950844" y="1765594"/>
            <a:ext cx="2770293" cy="4153923"/>
          </a:xfrm>
          <a:prstGeom prst="rect">
            <a:avLst/>
          </a:prstGeom>
          <a:noFill/>
          <a:ln w="38100">
            <a:solidFill>
              <a:srgbClr val="5B9BD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2FFCFF1-2457-46FF-ABEB-177C71E9B6FC}"/>
              </a:ext>
            </a:extLst>
          </p:cNvPr>
          <p:cNvGrpSpPr/>
          <p:nvPr/>
        </p:nvGrpSpPr>
        <p:grpSpPr>
          <a:xfrm>
            <a:off x="8126036" y="5586533"/>
            <a:ext cx="908492" cy="682597"/>
            <a:chOff x="5358637" y="4686040"/>
            <a:chExt cx="908492" cy="68259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2D81316-84F0-4EA5-B2C0-5D8AE24B47EF}"/>
                </a:ext>
              </a:extLst>
            </p:cNvPr>
            <p:cNvSpPr/>
            <p:nvPr/>
          </p:nvSpPr>
          <p:spPr>
            <a:xfrm>
              <a:off x="5427133" y="4818529"/>
              <a:ext cx="713691" cy="407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E32F89D-79D1-45A5-A1F4-0C52884F9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58637" y="4686040"/>
              <a:ext cx="908492" cy="682597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7A5110-B902-4EB7-925A-176F4328E5D1}"/>
              </a:ext>
            </a:extLst>
          </p:cNvPr>
          <p:cNvSpPr txBox="1"/>
          <p:nvPr/>
        </p:nvSpPr>
        <p:spPr>
          <a:xfrm>
            <a:off x="7676659" y="5909298"/>
            <a:ext cx="71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VNet</a:t>
            </a:r>
            <a:endParaRPr lang="en-GB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7A2E68-80E6-4876-B3B9-CF2CFD7ADE0D}"/>
              </a:ext>
            </a:extLst>
          </p:cNvPr>
          <p:cNvSpPr txBox="1"/>
          <p:nvPr/>
        </p:nvSpPr>
        <p:spPr>
          <a:xfrm>
            <a:off x="6286712" y="4947651"/>
            <a:ext cx="90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Active Directory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FBC1F5F-D413-49CF-91BA-299EBC64F855}"/>
              </a:ext>
            </a:extLst>
          </p:cNvPr>
          <p:cNvSpPr txBox="1"/>
          <p:nvPr/>
        </p:nvSpPr>
        <p:spPr>
          <a:xfrm>
            <a:off x="7450852" y="2138694"/>
            <a:ext cx="1009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DDOS protection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CA4FF7-ACF8-4198-9D55-FE1CBFE699A7}"/>
              </a:ext>
            </a:extLst>
          </p:cNvPr>
          <p:cNvSpPr txBox="1"/>
          <p:nvPr/>
        </p:nvSpPr>
        <p:spPr>
          <a:xfrm>
            <a:off x="6007465" y="2081635"/>
            <a:ext cx="869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Firewall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20343E-32D2-41A1-8C87-8A0DE735F4F4}"/>
              </a:ext>
            </a:extLst>
          </p:cNvPr>
          <p:cNvSpPr txBox="1"/>
          <p:nvPr/>
        </p:nvSpPr>
        <p:spPr>
          <a:xfrm>
            <a:off x="10316210" y="3244174"/>
            <a:ext cx="14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On-Premises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2970DB-C4BE-4FD8-AA13-70AA24E535D8}"/>
              </a:ext>
            </a:extLst>
          </p:cNvPr>
          <p:cNvSpPr/>
          <p:nvPr/>
        </p:nvSpPr>
        <p:spPr>
          <a:xfrm>
            <a:off x="10077450" y="3182842"/>
            <a:ext cx="1849120" cy="2940934"/>
          </a:xfrm>
          <a:prstGeom prst="rect">
            <a:avLst/>
          </a:prstGeom>
          <a:noFill/>
          <a:ln w="76200">
            <a:solidFill>
              <a:srgbClr val="A5A5A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EE5864B-16DD-40E5-A3E8-2FC71E651CF6}"/>
              </a:ext>
            </a:extLst>
          </p:cNvPr>
          <p:cNvGrpSpPr/>
          <p:nvPr/>
        </p:nvGrpSpPr>
        <p:grpSpPr>
          <a:xfrm>
            <a:off x="8366718" y="4796000"/>
            <a:ext cx="3322174" cy="1199161"/>
            <a:chOff x="8366718" y="3575852"/>
            <a:chExt cx="3322174" cy="1199161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5E85FB0-7702-4CF1-BF32-C92AD1897B5A}"/>
                </a:ext>
              </a:extLst>
            </p:cNvPr>
            <p:cNvGrpSpPr/>
            <p:nvPr/>
          </p:nvGrpSpPr>
          <p:grpSpPr>
            <a:xfrm>
              <a:off x="10316210" y="3613506"/>
              <a:ext cx="1372682" cy="1161507"/>
              <a:chOff x="9528810" y="848880"/>
              <a:chExt cx="1372682" cy="1161507"/>
            </a:xfrm>
          </p:grpSpPr>
          <p:pic>
            <p:nvPicPr>
              <p:cNvPr id="12" name="Graphic 11" descr="Building">
                <a:extLst>
                  <a:ext uri="{FF2B5EF4-FFF2-40B4-BE49-F238E27FC236}">
                    <a16:creationId xmlns:a16="http://schemas.microsoft.com/office/drawing/2014/main" id="{BB05C67C-AFA8-48B8-A50D-4F4C8EACC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58043" y="84888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21D4FA-6E55-4511-BD58-330BD07874C3}"/>
                  </a:ext>
                </a:extLst>
              </p:cNvPr>
              <p:cNvSpPr txBox="1"/>
              <p:nvPr/>
            </p:nvSpPr>
            <p:spPr>
              <a:xfrm>
                <a:off x="9528810" y="1702610"/>
                <a:ext cx="13726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HQ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24A4C56F-0795-4ECF-B470-2BDCF0265F0A}"/>
                </a:ext>
              </a:extLst>
            </p:cNvPr>
            <p:cNvGrpSpPr/>
            <p:nvPr/>
          </p:nvGrpSpPr>
          <p:grpSpPr>
            <a:xfrm>
              <a:off x="8366718" y="3575852"/>
              <a:ext cx="2129831" cy="995260"/>
              <a:chOff x="8366718" y="3575852"/>
              <a:chExt cx="2129831" cy="995260"/>
            </a:xfrm>
          </p:grpSpPr>
          <p:sp>
            <p:nvSpPr>
              <p:cNvPr id="136" name="Arrow: Left-Right 135">
                <a:extLst>
                  <a:ext uri="{FF2B5EF4-FFF2-40B4-BE49-F238E27FC236}">
                    <a16:creationId xmlns:a16="http://schemas.microsoft.com/office/drawing/2014/main" id="{89487CB8-D983-4725-A02E-605350E28D3B}"/>
                  </a:ext>
                </a:extLst>
              </p:cNvPr>
              <p:cNvSpPr/>
              <p:nvPr/>
            </p:nvSpPr>
            <p:spPr>
              <a:xfrm>
                <a:off x="8366718" y="3575852"/>
                <a:ext cx="2129831" cy="995260"/>
              </a:xfrm>
              <a:prstGeom prst="leftRightArrow">
                <a:avLst>
                  <a:gd name="adj1" fmla="val 70417"/>
                  <a:gd name="adj2" fmla="val 25755"/>
                </a:avLst>
              </a:prstGeom>
              <a:solidFill>
                <a:srgbClr val="A5A5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98DEFAD-6D25-4009-B3D2-3A60E0266513}"/>
                  </a:ext>
                </a:extLst>
              </p:cNvPr>
              <p:cNvGrpSpPr/>
              <p:nvPr/>
            </p:nvGrpSpPr>
            <p:grpSpPr>
              <a:xfrm>
                <a:off x="8772579" y="3666600"/>
                <a:ext cx="1199798" cy="800636"/>
                <a:chOff x="7963947" y="1085755"/>
                <a:chExt cx="1199798" cy="800636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521F238D-09BA-4C31-B67F-B6000BFFDB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8117991" y="1085755"/>
                  <a:ext cx="891710" cy="677525"/>
                </a:xfrm>
                <a:prstGeom prst="rect">
                  <a:avLst/>
                </a:prstGeom>
              </p:spPr>
            </p:pic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5D17D4D-8777-4219-80D6-3F36F07BD671}"/>
                    </a:ext>
                  </a:extLst>
                </p:cNvPr>
                <p:cNvSpPr txBox="1"/>
                <p:nvPr/>
              </p:nvSpPr>
              <p:spPr>
                <a:xfrm>
                  <a:off x="7963947" y="1578614"/>
                  <a:ext cx="119979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atin typeface="Segoe UI Semilight" panose="020B0402040204020203" pitchFamily="34" charset="0"/>
                      <a:cs typeface="Segoe UI Semilight" panose="020B0402040204020203" pitchFamily="34" charset="0"/>
                    </a:rPr>
                    <a:t>ExpressRoute</a:t>
                  </a:r>
                </a:p>
              </p:txBody>
            </p:sp>
          </p:grpSp>
        </p:grpSp>
      </p:grpSp>
      <p:sp>
        <p:nvSpPr>
          <p:cNvPr id="137" name="Arrow: Right 136">
            <a:extLst>
              <a:ext uri="{FF2B5EF4-FFF2-40B4-BE49-F238E27FC236}">
                <a16:creationId xmlns:a16="http://schemas.microsoft.com/office/drawing/2014/main" id="{205E1C7E-2A17-4B42-8EAB-2386319A3508}"/>
              </a:ext>
            </a:extLst>
          </p:cNvPr>
          <p:cNvSpPr/>
          <p:nvPr/>
        </p:nvSpPr>
        <p:spPr>
          <a:xfrm>
            <a:off x="9360765" y="3575762"/>
            <a:ext cx="1135784" cy="317522"/>
          </a:xfrm>
          <a:prstGeom prst="rightArrow">
            <a:avLst/>
          </a:prstGeom>
          <a:solidFill>
            <a:srgbClr val="77C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AC4A0C1E-66C3-4F22-B811-49DE5D1BFD9E}"/>
              </a:ext>
            </a:extLst>
          </p:cNvPr>
          <p:cNvSpPr/>
          <p:nvPr/>
        </p:nvSpPr>
        <p:spPr>
          <a:xfrm>
            <a:off x="9360765" y="3948550"/>
            <a:ext cx="1135784" cy="317522"/>
          </a:xfrm>
          <a:prstGeom prst="rightArrow">
            <a:avLst/>
          </a:prstGeom>
          <a:solidFill>
            <a:srgbClr val="77C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00321F2-6491-4A5C-9990-1BEC4262435F}"/>
              </a:ext>
            </a:extLst>
          </p:cNvPr>
          <p:cNvGrpSpPr/>
          <p:nvPr/>
        </p:nvGrpSpPr>
        <p:grpSpPr>
          <a:xfrm>
            <a:off x="10316210" y="3497886"/>
            <a:ext cx="1372682" cy="1037511"/>
            <a:chOff x="9528810" y="2749936"/>
            <a:chExt cx="1372682" cy="1037511"/>
          </a:xfrm>
        </p:grpSpPr>
        <p:pic>
          <p:nvPicPr>
            <p:cNvPr id="10" name="Graphic 9" descr="City">
              <a:extLst>
                <a:ext uri="{FF2B5EF4-FFF2-40B4-BE49-F238E27FC236}">
                  <a16:creationId xmlns:a16="http://schemas.microsoft.com/office/drawing/2014/main" id="{3C061ECA-946C-4459-8146-9BC2166D9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758043" y="2749936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7332B4-1E81-4CFC-B6D2-AB3D7B0CDF93}"/>
                </a:ext>
              </a:extLst>
            </p:cNvPr>
            <p:cNvSpPr txBox="1"/>
            <p:nvPr/>
          </p:nvSpPr>
          <p:spPr>
            <a:xfrm>
              <a:off x="9528810" y="3479670"/>
              <a:ext cx="1372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Satellite Offices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9FC2C55-736B-4441-875F-A67245FB56FC}"/>
              </a:ext>
            </a:extLst>
          </p:cNvPr>
          <p:cNvGrpSpPr/>
          <p:nvPr/>
        </p:nvGrpSpPr>
        <p:grpSpPr>
          <a:xfrm>
            <a:off x="8942018" y="3454599"/>
            <a:ext cx="1016052" cy="965868"/>
            <a:chOff x="8942018" y="2041151"/>
            <a:chExt cx="1016052" cy="965868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7EF69FB-0706-4341-878F-C83627B36903}"/>
                </a:ext>
              </a:extLst>
            </p:cNvPr>
            <p:cNvSpPr/>
            <p:nvPr/>
          </p:nvSpPr>
          <p:spPr>
            <a:xfrm>
              <a:off x="9194800" y="2331694"/>
              <a:ext cx="484135" cy="366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1551FEA-0E8F-4EFF-AE58-A6CF3EA5DEE9}"/>
                </a:ext>
              </a:extLst>
            </p:cNvPr>
            <p:cNvGrpSpPr/>
            <p:nvPr/>
          </p:nvGrpSpPr>
          <p:grpSpPr>
            <a:xfrm>
              <a:off x="8942018" y="2041151"/>
              <a:ext cx="1016052" cy="965868"/>
              <a:chOff x="8044949" y="3099904"/>
              <a:chExt cx="1016052" cy="965868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055D241C-DD88-4380-9DBA-9BB353CD5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97149" y="3099904"/>
                <a:ext cx="699380" cy="712493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3CB75F-A91B-49DC-9A9E-EE97F5B6ED7B}"/>
                  </a:ext>
                </a:extLst>
              </p:cNvPr>
              <p:cNvSpPr txBox="1"/>
              <p:nvPr/>
            </p:nvSpPr>
            <p:spPr>
              <a:xfrm>
                <a:off x="8044949" y="3757995"/>
                <a:ext cx="1016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VPN</a:t>
                </a:r>
              </a:p>
            </p:txBody>
          </p:sp>
        </p:grp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4BEC688-0C34-4004-9739-EE4E16B9F344}"/>
              </a:ext>
            </a:extLst>
          </p:cNvPr>
          <p:cNvSpPr/>
          <p:nvPr/>
        </p:nvSpPr>
        <p:spPr>
          <a:xfrm>
            <a:off x="173715" y="1754059"/>
            <a:ext cx="1811051" cy="4695513"/>
          </a:xfrm>
          <a:prstGeom prst="rect">
            <a:avLst/>
          </a:prstGeom>
          <a:noFill/>
          <a:ln w="38100">
            <a:solidFill>
              <a:srgbClr val="5B9BD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4618313-D453-465C-A754-FF95BF8E5CD7}"/>
              </a:ext>
            </a:extLst>
          </p:cNvPr>
          <p:cNvGrpSpPr/>
          <p:nvPr/>
        </p:nvGrpSpPr>
        <p:grpSpPr>
          <a:xfrm>
            <a:off x="1397511" y="6106855"/>
            <a:ext cx="908492" cy="682597"/>
            <a:chOff x="5358637" y="4686040"/>
            <a:chExt cx="908492" cy="68259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475E751-AC4D-43FA-B57B-0510676E99D0}"/>
                </a:ext>
              </a:extLst>
            </p:cNvPr>
            <p:cNvSpPr/>
            <p:nvPr/>
          </p:nvSpPr>
          <p:spPr>
            <a:xfrm>
              <a:off x="5427133" y="4818529"/>
              <a:ext cx="713691" cy="407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F3E8E70-AD2D-441D-8162-F545CE69C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58637" y="4686040"/>
              <a:ext cx="908492" cy="682597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84D30738-E727-44E9-966E-01EBB1BF9D10}"/>
              </a:ext>
            </a:extLst>
          </p:cNvPr>
          <p:cNvSpPr txBox="1"/>
          <p:nvPr/>
        </p:nvSpPr>
        <p:spPr>
          <a:xfrm>
            <a:off x="948953" y="6438355"/>
            <a:ext cx="71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VNet</a:t>
            </a:r>
            <a:endParaRPr lang="en-GB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87BDEC1-A5B1-4356-A84A-2F274EEE8C58}"/>
              </a:ext>
            </a:extLst>
          </p:cNvPr>
          <p:cNvSpPr txBox="1"/>
          <p:nvPr/>
        </p:nvSpPr>
        <p:spPr>
          <a:xfrm>
            <a:off x="173715" y="1461761"/>
            <a:ext cx="1811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rgbClr val="5B9BD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Website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575BAC4-D85A-46DB-8199-DE6EC1B7263D}"/>
              </a:ext>
            </a:extLst>
          </p:cNvPr>
          <p:cNvGrpSpPr/>
          <p:nvPr/>
        </p:nvGrpSpPr>
        <p:grpSpPr>
          <a:xfrm>
            <a:off x="3257182" y="1968313"/>
            <a:ext cx="816458" cy="816458"/>
            <a:chOff x="3828158" y="4585427"/>
            <a:chExt cx="816458" cy="816458"/>
          </a:xfrm>
        </p:grpSpPr>
        <p:pic>
          <p:nvPicPr>
            <p:cNvPr id="134" name="Graphic 133" descr="Lock">
              <a:extLst>
                <a:ext uri="{FF2B5EF4-FFF2-40B4-BE49-F238E27FC236}">
                  <a16:creationId xmlns:a16="http://schemas.microsoft.com/office/drawing/2014/main" id="{6F9C496F-E825-400F-B2C7-73477CD92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828158" y="4585427"/>
              <a:ext cx="816458" cy="816458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5B20A87-43F8-40E1-808E-846309FF2B2C}"/>
                </a:ext>
              </a:extLst>
            </p:cNvPr>
            <p:cNvSpPr txBox="1"/>
            <p:nvPr/>
          </p:nvSpPr>
          <p:spPr>
            <a:xfrm>
              <a:off x="4028732" y="5010165"/>
              <a:ext cx="371748" cy="215444"/>
            </a:xfrm>
            <a:prstGeom prst="rect">
              <a:avLst/>
            </a:prstGeom>
            <a:solidFill>
              <a:srgbClr val="5B9BD5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NSG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F594179-D037-4268-A3F9-B0A02F0CFD38}"/>
              </a:ext>
            </a:extLst>
          </p:cNvPr>
          <p:cNvGrpSpPr/>
          <p:nvPr/>
        </p:nvGrpSpPr>
        <p:grpSpPr>
          <a:xfrm>
            <a:off x="2749156" y="4985624"/>
            <a:ext cx="1016052" cy="984356"/>
            <a:chOff x="1592994" y="5295937"/>
            <a:chExt cx="1016052" cy="984356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FAA27AF-E845-4C61-91FD-7477ECAAEF04}"/>
                </a:ext>
              </a:extLst>
            </p:cNvPr>
            <p:cNvGrpSpPr/>
            <p:nvPr/>
          </p:nvGrpSpPr>
          <p:grpSpPr>
            <a:xfrm>
              <a:off x="1674715" y="5295937"/>
              <a:ext cx="818403" cy="749822"/>
              <a:chOff x="6908241" y="4869690"/>
              <a:chExt cx="1136708" cy="1041454"/>
            </a:xfrm>
          </p:grpSpPr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1480F15-EBBB-4253-8295-5A915A0F12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908241" y="4869690"/>
                <a:ext cx="1136708" cy="1041454"/>
              </a:xfrm>
              <a:prstGeom prst="rect">
                <a:avLst/>
              </a:prstGeom>
            </p:spPr>
          </p:pic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6EF04F9-605D-4630-805A-C59CB6AFD454}"/>
                  </a:ext>
                </a:extLst>
              </p:cNvPr>
              <p:cNvSpPr/>
              <p:nvPr/>
            </p:nvSpPr>
            <p:spPr>
              <a:xfrm>
                <a:off x="7207250" y="5060951"/>
                <a:ext cx="562070" cy="482600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9" name="Graphic 128" descr="Database">
                <a:extLst>
                  <a:ext uri="{FF2B5EF4-FFF2-40B4-BE49-F238E27FC236}">
                    <a16:creationId xmlns:a16="http://schemas.microsoft.com/office/drawing/2014/main" id="{A4987C5C-7433-4F90-BA04-863D7180A2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7230111" y="5041901"/>
                <a:ext cx="530474" cy="530474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AF8119F-6679-40B1-B9EC-1C22F9FE84C9}"/>
                </a:ext>
              </a:extLst>
            </p:cNvPr>
            <p:cNvSpPr txBox="1"/>
            <p:nvPr/>
          </p:nvSpPr>
          <p:spPr>
            <a:xfrm>
              <a:off x="1592994" y="5972516"/>
              <a:ext cx="1016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DB</a:t>
              </a: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1DE6C72-9C1D-4DAB-AC17-19057C52A63F}"/>
              </a:ext>
            </a:extLst>
          </p:cNvPr>
          <p:cNvSpPr/>
          <p:nvPr/>
        </p:nvSpPr>
        <p:spPr>
          <a:xfrm>
            <a:off x="2321644" y="1754059"/>
            <a:ext cx="1811051" cy="4695513"/>
          </a:xfrm>
          <a:prstGeom prst="rect">
            <a:avLst/>
          </a:prstGeom>
          <a:noFill/>
          <a:ln w="38100">
            <a:solidFill>
              <a:srgbClr val="5B9BD5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9841015-9905-42BA-A2F2-124D1016F209}"/>
              </a:ext>
            </a:extLst>
          </p:cNvPr>
          <p:cNvGrpSpPr/>
          <p:nvPr/>
        </p:nvGrpSpPr>
        <p:grpSpPr>
          <a:xfrm>
            <a:off x="3545440" y="6106855"/>
            <a:ext cx="908492" cy="682597"/>
            <a:chOff x="5358637" y="4686040"/>
            <a:chExt cx="908492" cy="682597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4A0EC9F-EC5B-4CA0-BC92-22D994518253}"/>
                </a:ext>
              </a:extLst>
            </p:cNvPr>
            <p:cNvSpPr/>
            <p:nvPr/>
          </p:nvSpPr>
          <p:spPr>
            <a:xfrm>
              <a:off x="5427133" y="4818529"/>
              <a:ext cx="713691" cy="4078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7262BD0E-9AD6-4A66-82C4-58AA0EFC6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58637" y="4686040"/>
              <a:ext cx="908492" cy="682597"/>
            </a:xfrm>
            <a:prstGeom prst="rect">
              <a:avLst/>
            </a:prstGeom>
          </p:spPr>
        </p:pic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F89F6402-8470-429E-8991-BC845C0C64E1}"/>
              </a:ext>
            </a:extLst>
          </p:cNvPr>
          <p:cNvSpPr txBox="1"/>
          <p:nvPr/>
        </p:nvSpPr>
        <p:spPr>
          <a:xfrm>
            <a:off x="3096882" y="6438355"/>
            <a:ext cx="71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VNet</a:t>
            </a:r>
            <a:endParaRPr lang="en-GB" sz="1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6C30A14-E90C-4B0D-9EC3-B6AC6ACA2283}"/>
              </a:ext>
            </a:extLst>
          </p:cNvPr>
          <p:cNvSpPr txBox="1"/>
          <p:nvPr/>
        </p:nvSpPr>
        <p:spPr>
          <a:xfrm>
            <a:off x="2321644" y="1457817"/>
            <a:ext cx="1811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rgbClr val="5B9BD5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Quote App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5A04DDE-65A1-4664-BFA0-948BE7F2FD77}"/>
              </a:ext>
            </a:extLst>
          </p:cNvPr>
          <p:cNvCxnSpPr>
            <a:stCxn id="8" idx="1"/>
            <a:endCxn id="70" idx="0"/>
          </p:cNvCxnSpPr>
          <p:nvPr/>
        </p:nvCxnSpPr>
        <p:spPr>
          <a:xfrm>
            <a:off x="7948697" y="1250319"/>
            <a:ext cx="6660" cy="888375"/>
          </a:xfrm>
          <a:prstGeom prst="straightConnector1">
            <a:avLst/>
          </a:prstGeom>
          <a:ln w="38100">
            <a:solidFill>
              <a:srgbClr val="5B9BD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C44271AA-3E57-4761-815E-BFE542E115A3}"/>
              </a:ext>
            </a:extLst>
          </p:cNvPr>
          <p:cNvCxnSpPr>
            <a:stCxn id="121" idx="0"/>
            <a:endCxn id="36" idx="1"/>
          </p:cNvCxnSpPr>
          <p:nvPr/>
        </p:nvCxnSpPr>
        <p:spPr>
          <a:xfrm rot="16200000" flipH="1">
            <a:off x="4257505" y="722897"/>
            <a:ext cx="785226" cy="3452217"/>
          </a:xfrm>
          <a:prstGeom prst="bentConnector4">
            <a:avLst>
              <a:gd name="adj1" fmla="val -130881"/>
              <a:gd name="adj2" fmla="val 56456"/>
            </a:avLst>
          </a:prstGeom>
          <a:ln w="38100">
            <a:solidFill>
              <a:srgbClr val="92C42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54D863C8-E926-4ED7-844B-5A0FC94C1F00}"/>
              </a:ext>
            </a:extLst>
          </p:cNvPr>
          <p:cNvCxnSpPr>
            <a:cxnSpLocks/>
            <a:stCxn id="157" idx="0"/>
            <a:endCxn id="36" idx="1"/>
          </p:cNvCxnSpPr>
          <p:nvPr/>
        </p:nvCxnSpPr>
        <p:spPr>
          <a:xfrm rot="16200000" flipH="1">
            <a:off x="3179986" y="-354622"/>
            <a:ext cx="785226" cy="5607255"/>
          </a:xfrm>
          <a:prstGeom prst="bentConnector4">
            <a:avLst>
              <a:gd name="adj1" fmla="val -130881"/>
              <a:gd name="adj2" fmla="val 73189"/>
            </a:avLst>
          </a:prstGeom>
          <a:ln w="38100">
            <a:solidFill>
              <a:srgbClr val="92C42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962CD03-6CAD-4F96-AA62-CDAC5669D815}"/>
              </a:ext>
            </a:extLst>
          </p:cNvPr>
          <p:cNvSpPr txBox="1"/>
          <p:nvPr/>
        </p:nvSpPr>
        <p:spPr>
          <a:xfrm>
            <a:off x="768971" y="696746"/>
            <a:ext cx="410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VNet</a:t>
            </a:r>
            <a:r>
              <a: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Peering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00F54DD-A4F2-414F-A30A-231BB8D0E5F7}"/>
              </a:ext>
            </a:extLst>
          </p:cNvPr>
          <p:cNvSpPr txBox="1"/>
          <p:nvPr/>
        </p:nvSpPr>
        <p:spPr>
          <a:xfrm>
            <a:off x="2438815" y="5899610"/>
            <a:ext cx="1583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Workload subnet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7E1A520-D423-4BDE-B602-9539ECF283E1}"/>
              </a:ext>
            </a:extLst>
          </p:cNvPr>
          <p:cNvSpPr txBox="1"/>
          <p:nvPr/>
        </p:nvSpPr>
        <p:spPr>
          <a:xfrm>
            <a:off x="2438815" y="3302869"/>
            <a:ext cx="1583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Management subnet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68017FE-125C-4871-8796-216D2BD3895C}"/>
              </a:ext>
            </a:extLst>
          </p:cNvPr>
          <p:cNvSpPr/>
          <p:nvPr/>
        </p:nvSpPr>
        <p:spPr>
          <a:xfrm>
            <a:off x="292425" y="4046417"/>
            <a:ext cx="1574822" cy="18880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B0B8231-A1D5-43E6-9E5A-20640F17C7EF}"/>
              </a:ext>
            </a:extLst>
          </p:cNvPr>
          <p:cNvGrpSpPr/>
          <p:nvPr/>
        </p:nvGrpSpPr>
        <p:grpSpPr>
          <a:xfrm>
            <a:off x="1102144" y="1968313"/>
            <a:ext cx="816458" cy="816458"/>
            <a:chOff x="3828158" y="4585427"/>
            <a:chExt cx="816458" cy="816458"/>
          </a:xfrm>
        </p:grpSpPr>
        <p:pic>
          <p:nvPicPr>
            <p:cNvPr id="107" name="Graphic 106" descr="Lock">
              <a:extLst>
                <a:ext uri="{FF2B5EF4-FFF2-40B4-BE49-F238E27FC236}">
                  <a16:creationId xmlns:a16="http://schemas.microsoft.com/office/drawing/2014/main" id="{FCC5FD8E-F780-4433-B86D-792309806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828158" y="4585427"/>
              <a:ext cx="816458" cy="816458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E0F6DC3-45FA-404E-9FE8-835635B8B719}"/>
                </a:ext>
              </a:extLst>
            </p:cNvPr>
            <p:cNvSpPr txBox="1"/>
            <p:nvPr/>
          </p:nvSpPr>
          <p:spPr>
            <a:xfrm>
              <a:off x="4028732" y="5010165"/>
              <a:ext cx="371748" cy="215444"/>
            </a:xfrm>
            <a:prstGeom prst="rect">
              <a:avLst/>
            </a:prstGeom>
            <a:solidFill>
              <a:srgbClr val="5B9BD5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NSG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187623A-2FE3-43E0-956E-6F6FB7587F94}"/>
              </a:ext>
            </a:extLst>
          </p:cNvPr>
          <p:cNvGrpSpPr/>
          <p:nvPr/>
        </p:nvGrpSpPr>
        <p:grpSpPr>
          <a:xfrm>
            <a:off x="594118" y="4985624"/>
            <a:ext cx="1016052" cy="984356"/>
            <a:chOff x="1592994" y="5295937"/>
            <a:chExt cx="1016052" cy="984356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57CBAB3-ED62-4315-AE23-4FC7CD6DA4B2}"/>
                </a:ext>
              </a:extLst>
            </p:cNvPr>
            <p:cNvGrpSpPr/>
            <p:nvPr/>
          </p:nvGrpSpPr>
          <p:grpSpPr>
            <a:xfrm>
              <a:off x="1674715" y="5295937"/>
              <a:ext cx="818403" cy="749822"/>
              <a:chOff x="6908241" y="4869690"/>
              <a:chExt cx="1136708" cy="1041454"/>
            </a:xfrm>
          </p:grpSpPr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B88364AB-EC67-499D-BAA0-050CD02015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908241" y="4869690"/>
                <a:ext cx="1136708" cy="1041454"/>
              </a:xfrm>
              <a:prstGeom prst="rect">
                <a:avLst/>
              </a:prstGeom>
            </p:spPr>
          </p:pic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B076C0F6-0E33-4B30-BB1E-AF0C58EFCE97}"/>
                  </a:ext>
                </a:extLst>
              </p:cNvPr>
              <p:cNvSpPr/>
              <p:nvPr/>
            </p:nvSpPr>
            <p:spPr>
              <a:xfrm>
                <a:off x="7207250" y="5060951"/>
                <a:ext cx="562070" cy="482600"/>
              </a:xfrm>
              <a:prstGeom prst="rect">
                <a:avLst/>
              </a:prstGeom>
              <a:solidFill>
                <a:srgbClr val="59B4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54" name="Graphic 153" descr="Database">
                <a:extLst>
                  <a:ext uri="{FF2B5EF4-FFF2-40B4-BE49-F238E27FC236}">
                    <a16:creationId xmlns:a16="http://schemas.microsoft.com/office/drawing/2014/main" id="{58753FB2-5A44-42C9-9B2F-6B311D2AF5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7230111" y="5041901"/>
                <a:ext cx="530474" cy="530474"/>
              </a:xfrm>
              <a:prstGeom prst="rect">
                <a:avLst/>
              </a:prstGeom>
            </p:spPr>
          </p:pic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A3C68F4-F24D-4738-B526-AC5F37E5A4EE}"/>
                </a:ext>
              </a:extLst>
            </p:cNvPr>
            <p:cNvSpPr txBox="1"/>
            <p:nvPr/>
          </p:nvSpPr>
          <p:spPr>
            <a:xfrm>
              <a:off x="1592994" y="5972516"/>
              <a:ext cx="1016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DB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716C959C-8C88-4630-B9C5-F9FE6EBB05B4}"/>
              </a:ext>
            </a:extLst>
          </p:cNvPr>
          <p:cNvSpPr txBox="1"/>
          <p:nvPr/>
        </p:nvSpPr>
        <p:spPr>
          <a:xfrm>
            <a:off x="283777" y="5899610"/>
            <a:ext cx="1583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Workload subnet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BE475EC-F6FE-4AF4-9A0D-ABB74576C154}"/>
              </a:ext>
            </a:extLst>
          </p:cNvPr>
          <p:cNvSpPr txBox="1"/>
          <p:nvPr/>
        </p:nvSpPr>
        <p:spPr>
          <a:xfrm>
            <a:off x="283777" y="3302869"/>
            <a:ext cx="1583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Management subnet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3E3E88-96D2-4A17-B279-6E6915D22C49}"/>
              </a:ext>
            </a:extLst>
          </p:cNvPr>
          <p:cNvSpPr/>
          <p:nvPr/>
        </p:nvSpPr>
        <p:spPr>
          <a:xfrm>
            <a:off x="7312975" y="4227620"/>
            <a:ext cx="568380" cy="5683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1422D63-0B0C-4AA9-9A52-B60F82AE7ED8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8114" y="4104374"/>
            <a:ext cx="1079555" cy="857294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B464606D-EB59-4DF8-A729-37312B7B391D}"/>
              </a:ext>
            </a:extLst>
          </p:cNvPr>
          <p:cNvSpPr txBox="1"/>
          <p:nvPr/>
        </p:nvSpPr>
        <p:spPr>
          <a:xfrm>
            <a:off x="6071576" y="3525555"/>
            <a:ext cx="2497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Management subnet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C6165DB-4BDC-49D1-BF1E-D8892E83376C}"/>
              </a:ext>
            </a:extLst>
          </p:cNvPr>
          <p:cNvSpPr/>
          <p:nvPr/>
        </p:nvSpPr>
        <p:spPr>
          <a:xfrm rot="2675702">
            <a:off x="2662409" y="2204330"/>
            <a:ext cx="456874" cy="45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99BCCB1-C1C0-40B0-97BE-C24D664403F3}"/>
              </a:ext>
            </a:extLst>
          </p:cNvPr>
          <p:cNvSpPr/>
          <p:nvPr/>
        </p:nvSpPr>
        <p:spPr>
          <a:xfrm rot="2675702">
            <a:off x="505875" y="2204329"/>
            <a:ext cx="456874" cy="45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0B27AA1-7D70-40F4-A46D-FA066B56B8F0}"/>
              </a:ext>
            </a:extLst>
          </p:cNvPr>
          <p:cNvGrpSpPr/>
          <p:nvPr/>
        </p:nvGrpSpPr>
        <p:grpSpPr>
          <a:xfrm>
            <a:off x="189509" y="2056392"/>
            <a:ext cx="1126728" cy="1142160"/>
            <a:chOff x="1076591" y="401757"/>
            <a:chExt cx="1126728" cy="1142160"/>
          </a:xfrm>
        </p:grpSpPr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D344988-CC20-48AB-BDAC-2C0FA1BBD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10276" y="401757"/>
              <a:ext cx="891556" cy="768110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996B9B0-E26B-443C-94B4-7D12507CE399}"/>
                </a:ext>
              </a:extLst>
            </p:cNvPr>
            <p:cNvSpPr txBox="1"/>
            <p:nvPr/>
          </p:nvSpPr>
          <p:spPr>
            <a:xfrm>
              <a:off x="1076591" y="1020697"/>
              <a:ext cx="11267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Load Balancer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3CD03B-BB5D-4F01-BA3A-460AF6F574E7}"/>
              </a:ext>
            </a:extLst>
          </p:cNvPr>
          <p:cNvGrpSpPr/>
          <p:nvPr/>
        </p:nvGrpSpPr>
        <p:grpSpPr>
          <a:xfrm>
            <a:off x="2344547" y="2056392"/>
            <a:ext cx="1126728" cy="1142160"/>
            <a:chOff x="1076591" y="401757"/>
            <a:chExt cx="1126728" cy="1142160"/>
          </a:xfrm>
        </p:grpSpPr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6CC90D85-A32E-43D8-B6C6-3CF8C9C64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10276" y="401757"/>
              <a:ext cx="891556" cy="768110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11D21CE-85C6-4CE3-94F2-4ACC1747BB0D}"/>
                </a:ext>
              </a:extLst>
            </p:cNvPr>
            <p:cNvSpPr txBox="1"/>
            <p:nvPr/>
          </p:nvSpPr>
          <p:spPr>
            <a:xfrm>
              <a:off x="1076591" y="1020697"/>
              <a:ext cx="11267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Load Balancer</a:t>
              </a: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5EC6031-E8FD-4EA2-BC27-C5DF2FFC2238}"/>
              </a:ext>
            </a:extLst>
          </p:cNvPr>
          <p:cNvSpPr/>
          <p:nvPr/>
        </p:nvSpPr>
        <p:spPr>
          <a:xfrm rot="3630878">
            <a:off x="2735328" y="4230964"/>
            <a:ext cx="263042" cy="26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135E53C-6D69-4111-B190-5435C2549D95}"/>
              </a:ext>
            </a:extLst>
          </p:cNvPr>
          <p:cNvSpPr/>
          <p:nvPr/>
        </p:nvSpPr>
        <p:spPr>
          <a:xfrm rot="3630878">
            <a:off x="3510889" y="4230964"/>
            <a:ext cx="263042" cy="26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7C37620-E115-404C-B6E0-4C3F28CC987B}"/>
              </a:ext>
            </a:extLst>
          </p:cNvPr>
          <p:cNvSpPr/>
          <p:nvPr/>
        </p:nvSpPr>
        <p:spPr>
          <a:xfrm rot="3630878">
            <a:off x="1350504" y="4230964"/>
            <a:ext cx="263042" cy="26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087DFB7-3B47-41A7-BD25-5300F3C087D6}"/>
              </a:ext>
            </a:extLst>
          </p:cNvPr>
          <p:cNvSpPr/>
          <p:nvPr/>
        </p:nvSpPr>
        <p:spPr>
          <a:xfrm rot="3630878">
            <a:off x="579610" y="4230964"/>
            <a:ext cx="263042" cy="26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D28F5AB-BA71-4706-9AAD-02B0911606B6}"/>
              </a:ext>
            </a:extLst>
          </p:cNvPr>
          <p:cNvGrpSpPr/>
          <p:nvPr/>
        </p:nvGrpSpPr>
        <p:grpSpPr>
          <a:xfrm>
            <a:off x="2348638" y="4078809"/>
            <a:ext cx="1016052" cy="984582"/>
            <a:chOff x="568313" y="4311129"/>
            <a:chExt cx="1016052" cy="984582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9DD9B193-0DFE-4515-91F3-D15B26A21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138" y="4311129"/>
              <a:ext cx="818403" cy="749822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BD75A6-6489-4E7B-A8E7-A9C03EE90CC2}"/>
                </a:ext>
              </a:extLst>
            </p:cNvPr>
            <p:cNvSpPr txBox="1"/>
            <p:nvPr/>
          </p:nvSpPr>
          <p:spPr>
            <a:xfrm>
              <a:off x="568313" y="4987934"/>
              <a:ext cx="1016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IIS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E3F3D5B-B6CE-4B16-A2F9-2BAC65D7CA6E}"/>
              </a:ext>
            </a:extLst>
          </p:cNvPr>
          <p:cNvGrpSpPr/>
          <p:nvPr/>
        </p:nvGrpSpPr>
        <p:grpSpPr>
          <a:xfrm>
            <a:off x="3117968" y="4078809"/>
            <a:ext cx="1016052" cy="984582"/>
            <a:chOff x="1592994" y="4311129"/>
            <a:chExt cx="1016052" cy="984582"/>
          </a:xfrm>
        </p:grpSpPr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CC693226-0B9C-47AF-A4D4-C6BBBE089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88942" y="4311129"/>
              <a:ext cx="818403" cy="749822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F8591797-75CD-4227-AFB1-FE307829214A}"/>
                </a:ext>
              </a:extLst>
            </p:cNvPr>
            <p:cNvSpPr txBox="1"/>
            <p:nvPr/>
          </p:nvSpPr>
          <p:spPr>
            <a:xfrm>
              <a:off x="1592994" y="4987934"/>
              <a:ext cx="1016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IIS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00568CE-1584-4DB9-ABF8-5AFF21AE2708}"/>
              </a:ext>
            </a:extLst>
          </p:cNvPr>
          <p:cNvGrpSpPr/>
          <p:nvPr/>
        </p:nvGrpSpPr>
        <p:grpSpPr>
          <a:xfrm>
            <a:off x="193600" y="4078809"/>
            <a:ext cx="1016052" cy="984582"/>
            <a:chOff x="568313" y="4311129"/>
            <a:chExt cx="1016052" cy="984582"/>
          </a:xfrm>
        </p:grpSpPr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642EB26B-92C3-4A63-BF4E-721DEE132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7138" y="4311129"/>
              <a:ext cx="818403" cy="749822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141BD17-4FE5-4EF7-A251-204D9E67E8DC}"/>
                </a:ext>
              </a:extLst>
            </p:cNvPr>
            <p:cNvSpPr txBox="1"/>
            <p:nvPr/>
          </p:nvSpPr>
          <p:spPr>
            <a:xfrm>
              <a:off x="568313" y="4987934"/>
              <a:ext cx="1016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IIS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0F3F700-CC04-416C-9E8B-36322A8C99C6}"/>
              </a:ext>
            </a:extLst>
          </p:cNvPr>
          <p:cNvGrpSpPr/>
          <p:nvPr/>
        </p:nvGrpSpPr>
        <p:grpSpPr>
          <a:xfrm>
            <a:off x="962930" y="4078809"/>
            <a:ext cx="1016052" cy="984582"/>
            <a:chOff x="1592994" y="4311129"/>
            <a:chExt cx="1016052" cy="984582"/>
          </a:xfrm>
        </p:grpSpPr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8296FB24-A4C5-4671-99A6-DBF3F31EA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88942" y="4311129"/>
              <a:ext cx="818403" cy="749822"/>
            </a:xfrm>
            <a:prstGeom prst="rect">
              <a:avLst/>
            </a:prstGeom>
          </p:spPr>
        </p:pic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91A1967-FAE2-4BAD-9E80-102962FBD6C1}"/>
                </a:ext>
              </a:extLst>
            </p:cNvPr>
            <p:cNvSpPr txBox="1"/>
            <p:nvPr/>
          </p:nvSpPr>
          <p:spPr>
            <a:xfrm>
              <a:off x="1592994" y="4987934"/>
              <a:ext cx="10160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IIS</a:t>
              </a:r>
            </a:p>
          </p:txBody>
        </p:sp>
      </p:grpSp>
      <p:pic>
        <p:nvPicPr>
          <p:cNvPr id="39" name="Graphic 38" descr="User">
            <a:extLst>
              <a:ext uri="{FF2B5EF4-FFF2-40B4-BE49-F238E27FC236}">
                <a16:creationId xmlns:a16="http://schemas.microsoft.com/office/drawing/2014/main" id="{5F45B7F3-0431-44EC-A023-21B9648EC39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99935" y="166133"/>
            <a:ext cx="914400" cy="914400"/>
          </a:xfrm>
          <a:prstGeom prst="rect">
            <a:avLst/>
          </a:prstGeom>
        </p:spPr>
      </p:pic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2540A1C4-930D-4C24-874E-842A771907F1}"/>
              </a:ext>
            </a:extLst>
          </p:cNvPr>
          <p:cNvSpPr/>
          <p:nvPr/>
        </p:nvSpPr>
        <p:spPr>
          <a:xfrm>
            <a:off x="6143640" y="545355"/>
            <a:ext cx="793873" cy="136789"/>
          </a:xfrm>
          <a:prstGeom prst="leftRightArrow">
            <a:avLst/>
          </a:prstGeom>
          <a:solidFill>
            <a:srgbClr val="77C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518CC5D5-AE02-4689-ABFF-E3C815C614C3}"/>
              </a:ext>
            </a:extLst>
          </p:cNvPr>
          <p:cNvSpPr txBox="1"/>
          <p:nvPr/>
        </p:nvSpPr>
        <p:spPr>
          <a:xfrm>
            <a:off x="5286927" y="885702"/>
            <a:ext cx="114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77C5E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38914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B41EBD1-BF5D-434F-BD40-72BF60CD67A5}"/>
              </a:ext>
            </a:extLst>
          </p:cNvPr>
          <p:cNvGrpSpPr/>
          <p:nvPr/>
        </p:nvGrpSpPr>
        <p:grpSpPr>
          <a:xfrm>
            <a:off x="1598959" y="1833305"/>
            <a:ext cx="3049230" cy="2390986"/>
            <a:chOff x="1598959" y="1833305"/>
            <a:chExt cx="3049230" cy="23909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FEFCAEE-4E78-4B96-8C66-3F6221E8EC31}"/>
                </a:ext>
              </a:extLst>
            </p:cNvPr>
            <p:cNvGrpSpPr/>
            <p:nvPr/>
          </p:nvGrpSpPr>
          <p:grpSpPr>
            <a:xfrm>
              <a:off x="3337679" y="3407833"/>
              <a:ext cx="816458" cy="816458"/>
              <a:chOff x="3409780" y="3171178"/>
              <a:chExt cx="816458" cy="816458"/>
            </a:xfrm>
          </p:grpSpPr>
          <p:pic>
            <p:nvPicPr>
              <p:cNvPr id="9" name="Graphic 8" descr="Lock">
                <a:extLst>
                  <a:ext uri="{FF2B5EF4-FFF2-40B4-BE49-F238E27FC236}">
                    <a16:creationId xmlns:a16="http://schemas.microsoft.com/office/drawing/2014/main" id="{836B4601-5F86-4D72-8A47-6DF8577DEA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9780" y="3171178"/>
                <a:ext cx="816458" cy="816458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5040BF-3C33-4DB8-B75E-024547B37496}"/>
                  </a:ext>
                </a:extLst>
              </p:cNvPr>
              <p:cNvSpPr txBox="1"/>
              <p:nvPr/>
            </p:nvSpPr>
            <p:spPr>
              <a:xfrm>
                <a:off x="3610354" y="3595916"/>
                <a:ext cx="371748" cy="215444"/>
              </a:xfrm>
              <a:prstGeom prst="rect">
                <a:avLst/>
              </a:prstGeom>
              <a:solidFill>
                <a:srgbClr val="5B9BD5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NSG</a:t>
                </a:r>
              </a:p>
            </p:txBody>
          </p:sp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2A607C7-3AF9-43FF-9B8C-198C9EDA4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29188" y="1833305"/>
              <a:ext cx="908492" cy="682597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315DF7-20F6-43D4-98CF-138E19477ED3}"/>
                </a:ext>
              </a:extLst>
            </p:cNvPr>
            <p:cNvGrpSpPr/>
            <p:nvPr/>
          </p:nvGrpSpPr>
          <p:grpSpPr>
            <a:xfrm>
              <a:off x="1708483" y="2689037"/>
              <a:ext cx="624952" cy="469559"/>
              <a:chOff x="2429188" y="2873716"/>
              <a:chExt cx="624952" cy="469559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DEBBE3C-A8CD-447A-B079-561A98235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429188" y="2873716"/>
                <a:ext cx="624952" cy="469559"/>
              </a:xfrm>
              <a:prstGeom prst="rect">
                <a:avLst/>
              </a:prstGeom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3595DB4-046A-4F66-862D-2074EFA49EDA}"/>
                  </a:ext>
                </a:extLst>
              </p:cNvPr>
              <p:cNvSpPr/>
              <p:nvPr/>
            </p:nvSpPr>
            <p:spPr>
              <a:xfrm>
                <a:off x="2589213" y="3062288"/>
                <a:ext cx="82550" cy="793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46727D3-7AC1-4E1E-A565-8C900593433A}"/>
                  </a:ext>
                </a:extLst>
              </p:cNvPr>
              <p:cNvSpPr/>
              <p:nvPr/>
            </p:nvSpPr>
            <p:spPr>
              <a:xfrm>
                <a:off x="2780401" y="3062288"/>
                <a:ext cx="82550" cy="793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185D8C3-396F-4819-AB5C-C4144FB6B40E}"/>
                </a:ext>
              </a:extLst>
            </p:cNvPr>
            <p:cNvGrpSpPr/>
            <p:nvPr/>
          </p:nvGrpSpPr>
          <p:grpSpPr>
            <a:xfrm>
              <a:off x="3427217" y="2682516"/>
              <a:ext cx="624952" cy="469559"/>
              <a:chOff x="2429188" y="2873716"/>
              <a:chExt cx="624952" cy="469559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88F8E3F-DA1F-44D0-AF65-E7758C915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429188" y="2873716"/>
                <a:ext cx="624952" cy="469559"/>
              </a:xfrm>
              <a:prstGeom prst="rect">
                <a:avLst/>
              </a:prstGeom>
            </p:spPr>
          </p:pic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85D664E-82F4-431B-874E-F2C464A53794}"/>
                  </a:ext>
                </a:extLst>
              </p:cNvPr>
              <p:cNvSpPr/>
              <p:nvPr/>
            </p:nvSpPr>
            <p:spPr>
              <a:xfrm>
                <a:off x="2589213" y="3062288"/>
                <a:ext cx="82550" cy="793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8F53273-5907-4C69-A138-85C141D3B971}"/>
                  </a:ext>
                </a:extLst>
              </p:cNvPr>
              <p:cNvSpPr/>
              <p:nvPr/>
            </p:nvSpPr>
            <p:spPr>
              <a:xfrm>
                <a:off x="2780401" y="3062288"/>
                <a:ext cx="82550" cy="793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CDEBFF7-411B-40DD-8066-8742E5120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5052" y="2315633"/>
              <a:ext cx="393049" cy="448734"/>
            </a:xfrm>
            <a:prstGeom prst="straightConnector1">
              <a:avLst/>
            </a:prstGeom>
            <a:ln w="38100">
              <a:solidFill>
                <a:srgbClr val="3999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D79DB06-0A34-4546-869E-D6617308635C}"/>
                </a:ext>
              </a:extLst>
            </p:cNvPr>
            <p:cNvCxnSpPr>
              <a:cxnSpLocks/>
            </p:cNvCxnSpPr>
            <p:nvPr/>
          </p:nvCxnSpPr>
          <p:spPr>
            <a:xfrm>
              <a:off x="3141155" y="2315633"/>
              <a:ext cx="393049" cy="448734"/>
            </a:xfrm>
            <a:prstGeom prst="straightConnector1">
              <a:avLst/>
            </a:prstGeom>
            <a:ln w="38100">
              <a:solidFill>
                <a:srgbClr val="3999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6F5BA-0E3B-4C82-84B7-92B43B849093}"/>
                </a:ext>
              </a:extLst>
            </p:cNvPr>
            <p:cNvCxnSpPr>
              <a:cxnSpLocks/>
            </p:cNvCxnSpPr>
            <p:nvPr/>
          </p:nvCxnSpPr>
          <p:spPr>
            <a:xfrm>
              <a:off x="3739693" y="3043767"/>
              <a:ext cx="0" cy="411044"/>
            </a:xfrm>
            <a:prstGeom prst="straightConnector1">
              <a:avLst/>
            </a:prstGeom>
            <a:ln w="38100">
              <a:solidFill>
                <a:srgbClr val="7FB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8FBFEDE-DFE6-481E-85C3-D875AF253641}"/>
                </a:ext>
              </a:extLst>
            </p:cNvPr>
            <p:cNvCxnSpPr>
              <a:cxnSpLocks/>
            </p:cNvCxnSpPr>
            <p:nvPr/>
          </p:nvCxnSpPr>
          <p:spPr>
            <a:xfrm>
              <a:off x="2007188" y="3043767"/>
              <a:ext cx="0" cy="411044"/>
            </a:xfrm>
            <a:prstGeom prst="straightConnector1">
              <a:avLst/>
            </a:prstGeom>
            <a:ln w="38100">
              <a:solidFill>
                <a:srgbClr val="7FBA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F08E917-7375-4321-8F36-9123BA9214E7}"/>
                </a:ext>
              </a:extLst>
            </p:cNvPr>
            <p:cNvGrpSpPr/>
            <p:nvPr/>
          </p:nvGrpSpPr>
          <p:grpSpPr>
            <a:xfrm>
              <a:off x="1598959" y="3407833"/>
              <a:ext cx="816458" cy="816458"/>
              <a:chOff x="3409780" y="3171178"/>
              <a:chExt cx="816458" cy="816458"/>
            </a:xfrm>
          </p:grpSpPr>
          <p:pic>
            <p:nvPicPr>
              <p:cNvPr id="32" name="Graphic 31" descr="Lock">
                <a:extLst>
                  <a:ext uri="{FF2B5EF4-FFF2-40B4-BE49-F238E27FC236}">
                    <a16:creationId xmlns:a16="http://schemas.microsoft.com/office/drawing/2014/main" id="{CE96B6F2-357A-44D2-B287-2AD3CC8111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409780" y="3171178"/>
                <a:ext cx="816458" cy="816458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832550D-1127-4F86-862F-60CA6BB2A12E}"/>
                  </a:ext>
                </a:extLst>
              </p:cNvPr>
              <p:cNvSpPr txBox="1"/>
              <p:nvPr/>
            </p:nvSpPr>
            <p:spPr>
              <a:xfrm>
                <a:off x="3610354" y="3595916"/>
                <a:ext cx="371748" cy="215444"/>
              </a:xfrm>
              <a:prstGeom prst="rect">
                <a:avLst/>
              </a:prstGeom>
              <a:solidFill>
                <a:srgbClr val="5B9BD5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bg1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NSG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454FAA-D27D-41EF-8D26-B364E9985566}"/>
                </a:ext>
              </a:extLst>
            </p:cNvPr>
            <p:cNvSpPr txBox="1"/>
            <p:nvPr/>
          </p:nvSpPr>
          <p:spPr>
            <a:xfrm>
              <a:off x="3194050" y="1996979"/>
              <a:ext cx="142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Virtual Network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BC2A4F-FAB6-487C-9A44-A02F4198FB89}"/>
                </a:ext>
              </a:extLst>
            </p:cNvPr>
            <p:cNvSpPr txBox="1"/>
            <p:nvPr/>
          </p:nvSpPr>
          <p:spPr>
            <a:xfrm>
              <a:off x="3870593" y="2773616"/>
              <a:ext cx="777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Subnet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85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63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 Black</vt:lpstr>
      <vt:lpstr>Segoe UI Semilight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Stollery</dc:creator>
  <cp:lastModifiedBy>Phil Stollery</cp:lastModifiedBy>
  <cp:revision>19</cp:revision>
  <dcterms:created xsi:type="dcterms:W3CDTF">2019-06-21T10:06:24Z</dcterms:created>
  <dcterms:modified xsi:type="dcterms:W3CDTF">2019-06-27T12:52:51Z</dcterms:modified>
</cp:coreProperties>
</file>