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10233" r:id="rId5"/>
    <p:sldId id="1651" r:id="rId6"/>
    <p:sldId id="1023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43D61-E5E5-482D-83F0-78AB1D77897B}" v="137" dt="2019-10-18T05:51:49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mi Gentz" userId="2007cdb9-9d85-446d-bf09-0f9518930b78" providerId="ADAL" clId="{9BC43D61-E5E5-482D-83F0-78AB1D77897B}"/>
    <pc:docChg chg="undo custSel addSld modSld sldOrd">
      <pc:chgData name="Mimi Gentz" userId="2007cdb9-9d85-446d-bf09-0f9518930b78" providerId="ADAL" clId="{9BC43D61-E5E5-482D-83F0-78AB1D77897B}" dt="2019-10-18T05:52:19.032" v="205" actId="20577"/>
      <pc:docMkLst>
        <pc:docMk/>
      </pc:docMkLst>
      <pc:sldChg chg="addSp modSp">
        <pc:chgData name="Mimi Gentz" userId="2007cdb9-9d85-446d-bf09-0f9518930b78" providerId="ADAL" clId="{9BC43D61-E5E5-482D-83F0-78AB1D77897B}" dt="2019-10-18T05:52:19.032" v="205" actId="20577"/>
        <pc:sldMkLst>
          <pc:docMk/>
          <pc:sldMk cId="1006184573" sldId="1651"/>
        </pc:sldMkLst>
        <pc:spChg chg="add mod">
          <ac:chgData name="Mimi Gentz" userId="2007cdb9-9d85-446d-bf09-0f9518930b78" providerId="ADAL" clId="{9BC43D61-E5E5-482D-83F0-78AB1D77897B}" dt="2019-10-18T05:52:19.032" v="205" actId="20577"/>
          <ac:spMkLst>
            <pc:docMk/>
            <pc:sldMk cId="1006184573" sldId="1651"/>
            <ac:spMk id="38" creationId="{D44E5E18-7629-44E9-926E-7D59A652D9C0}"/>
          </ac:spMkLst>
        </pc:spChg>
      </pc:sldChg>
      <pc:sldChg chg="addSp modSp">
        <pc:chgData name="Mimi Gentz" userId="2007cdb9-9d85-446d-bf09-0f9518930b78" providerId="ADAL" clId="{9BC43D61-E5E5-482D-83F0-78AB1D77897B}" dt="2019-10-18T05:51:55.049" v="201" actId="1076"/>
        <pc:sldMkLst>
          <pc:docMk/>
          <pc:sldMk cId="3761415609" sldId="10232"/>
        </pc:sldMkLst>
        <pc:spChg chg="add mod">
          <ac:chgData name="Mimi Gentz" userId="2007cdb9-9d85-446d-bf09-0f9518930b78" providerId="ADAL" clId="{9BC43D61-E5E5-482D-83F0-78AB1D77897B}" dt="2019-10-18T05:51:55.049" v="201" actId="1076"/>
          <ac:spMkLst>
            <pc:docMk/>
            <pc:sldMk cId="3761415609" sldId="10232"/>
            <ac:spMk id="104" creationId="{C29BF5E0-3BB1-489C-BFAD-45F8E7E6417C}"/>
          </ac:spMkLst>
        </pc:spChg>
      </pc:sldChg>
      <pc:sldChg chg="addSp delSp modSp add ord">
        <pc:chgData name="Mimi Gentz" userId="2007cdb9-9d85-446d-bf09-0f9518930b78" providerId="ADAL" clId="{9BC43D61-E5E5-482D-83F0-78AB1D77897B}" dt="2019-10-18T05:50:52.819" v="170" actId="20577"/>
        <pc:sldMkLst>
          <pc:docMk/>
          <pc:sldMk cId="4166737864" sldId="10233"/>
        </pc:sldMkLst>
        <pc:spChg chg="del">
          <ac:chgData name="Mimi Gentz" userId="2007cdb9-9d85-446d-bf09-0f9518930b78" providerId="ADAL" clId="{9BC43D61-E5E5-482D-83F0-78AB1D77897B}" dt="2019-10-18T05:41:31.106" v="7" actId="478"/>
          <ac:spMkLst>
            <pc:docMk/>
            <pc:sldMk cId="4166737864" sldId="10233"/>
            <ac:spMk id="2" creationId="{0E8D6F89-D274-404D-B181-71E316FD0FCB}"/>
          </ac:spMkLst>
        </pc:spChg>
        <pc:spChg chg="del">
          <ac:chgData name="Mimi Gentz" userId="2007cdb9-9d85-446d-bf09-0f9518930b78" providerId="ADAL" clId="{9BC43D61-E5E5-482D-83F0-78AB1D77897B}" dt="2019-10-18T05:41:30.431" v="6" actId="478"/>
          <ac:spMkLst>
            <pc:docMk/>
            <pc:sldMk cId="4166737864" sldId="10233"/>
            <ac:spMk id="3" creationId="{427391AE-2773-4097-A5FE-A30BD01BA5C4}"/>
          </ac:spMkLst>
        </pc:spChg>
        <pc:spChg chg="add mod">
          <ac:chgData name="Mimi Gentz" userId="2007cdb9-9d85-446d-bf09-0f9518930b78" providerId="ADAL" clId="{9BC43D61-E5E5-482D-83F0-78AB1D77897B}" dt="2019-10-18T05:50:17.288" v="134" actId="1076"/>
          <ac:spMkLst>
            <pc:docMk/>
            <pc:sldMk cId="4166737864" sldId="10233"/>
            <ac:spMk id="5" creationId="{4AF5C4CF-05F9-4E47-A1DF-4CF08654CA9C}"/>
          </ac:spMkLst>
        </pc:spChg>
        <pc:spChg chg="add mod">
          <ac:chgData name="Mimi Gentz" userId="2007cdb9-9d85-446d-bf09-0f9518930b78" providerId="ADAL" clId="{9BC43D61-E5E5-482D-83F0-78AB1D77897B}" dt="2019-10-18T05:50:17.288" v="134" actId="1076"/>
          <ac:spMkLst>
            <pc:docMk/>
            <pc:sldMk cId="4166737864" sldId="10233"/>
            <ac:spMk id="6" creationId="{6808E58F-D844-4874-B038-C15F47D14085}"/>
          </ac:spMkLst>
        </pc:spChg>
        <pc:spChg chg="add mod">
          <ac:chgData name="Mimi Gentz" userId="2007cdb9-9d85-446d-bf09-0f9518930b78" providerId="ADAL" clId="{9BC43D61-E5E5-482D-83F0-78AB1D77897B}" dt="2019-10-18T05:50:17.288" v="134" actId="1076"/>
          <ac:spMkLst>
            <pc:docMk/>
            <pc:sldMk cId="4166737864" sldId="10233"/>
            <ac:spMk id="7" creationId="{88290C9E-4A76-41E5-A30B-641710A7AF82}"/>
          </ac:spMkLst>
        </pc:spChg>
        <pc:spChg chg="add mod">
          <ac:chgData name="Mimi Gentz" userId="2007cdb9-9d85-446d-bf09-0f9518930b78" providerId="ADAL" clId="{9BC43D61-E5E5-482D-83F0-78AB1D77897B}" dt="2019-10-18T05:50:17.288" v="134" actId="1076"/>
          <ac:spMkLst>
            <pc:docMk/>
            <pc:sldMk cId="4166737864" sldId="10233"/>
            <ac:spMk id="8" creationId="{D38A4154-6B7B-43AB-941B-D323FCE77B49}"/>
          </ac:spMkLst>
        </pc:spChg>
        <pc:spChg chg="add mod">
          <ac:chgData name="Mimi Gentz" userId="2007cdb9-9d85-446d-bf09-0f9518930b78" providerId="ADAL" clId="{9BC43D61-E5E5-482D-83F0-78AB1D77897B}" dt="2019-10-18T05:50:17.288" v="134" actId="1076"/>
          <ac:spMkLst>
            <pc:docMk/>
            <pc:sldMk cId="4166737864" sldId="10233"/>
            <ac:spMk id="9" creationId="{9D0C8314-A260-41D2-ACBC-74047B87CB02}"/>
          </ac:spMkLst>
        </pc:spChg>
        <pc:spChg chg="add mod">
          <ac:chgData name="Mimi Gentz" userId="2007cdb9-9d85-446d-bf09-0f9518930b78" providerId="ADAL" clId="{9BC43D61-E5E5-482D-83F0-78AB1D77897B}" dt="2019-10-18T05:50:17.288" v="134" actId="1076"/>
          <ac:spMkLst>
            <pc:docMk/>
            <pc:sldMk cId="4166737864" sldId="10233"/>
            <ac:spMk id="11" creationId="{C20BB35A-7923-4D34-B850-735E37A17DCC}"/>
          </ac:spMkLst>
        </pc:spChg>
        <pc:spChg chg="add mod">
          <ac:chgData name="Mimi Gentz" userId="2007cdb9-9d85-446d-bf09-0f9518930b78" providerId="ADAL" clId="{9BC43D61-E5E5-482D-83F0-78AB1D77897B}" dt="2019-10-18T05:50:17.288" v="134" actId="1076"/>
          <ac:spMkLst>
            <pc:docMk/>
            <pc:sldMk cId="4166737864" sldId="10233"/>
            <ac:spMk id="12" creationId="{795B2BE1-0354-468B-B48B-D424A91FA0E0}"/>
          </ac:spMkLst>
        </pc:spChg>
        <pc:spChg chg="add mod">
          <ac:chgData name="Mimi Gentz" userId="2007cdb9-9d85-446d-bf09-0f9518930b78" providerId="ADAL" clId="{9BC43D61-E5E5-482D-83F0-78AB1D77897B}" dt="2019-10-18T05:50:52.819" v="170" actId="20577"/>
          <ac:spMkLst>
            <pc:docMk/>
            <pc:sldMk cId="4166737864" sldId="10233"/>
            <ac:spMk id="19" creationId="{8495426B-10FC-414C-BEEF-EC570E536BD9}"/>
          </ac:spMkLst>
        </pc:spChg>
        <pc:picChg chg="add del mod">
          <ac:chgData name="Mimi Gentz" userId="2007cdb9-9d85-446d-bf09-0f9518930b78" providerId="ADAL" clId="{9BC43D61-E5E5-482D-83F0-78AB1D77897B}" dt="2019-10-18T05:48:25.711" v="133" actId="478"/>
          <ac:picMkLst>
            <pc:docMk/>
            <pc:sldMk cId="4166737864" sldId="10233"/>
            <ac:picMk id="4" creationId="{CA59D055-9F13-4681-A337-9274B5E35E81}"/>
          </ac:picMkLst>
        </pc:picChg>
        <pc:picChg chg="add mod">
          <ac:chgData name="Mimi Gentz" userId="2007cdb9-9d85-446d-bf09-0f9518930b78" providerId="ADAL" clId="{9BC43D61-E5E5-482D-83F0-78AB1D77897B}" dt="2019-10-18T05:50:17.288" v="134" actId="1076"/>
          <ac:picMkLst>
            <pc:docMk/>
            <pc:sldMk cId="4166737864" sldId="10233"/>
            <ac:picMk id="10" creationId="{776F57EB-F244-44F0-B47A-6D42DD64D16F}"/>
          </ac:picMkLst>
        </pc:picChg>
        <pc:picChg chg="add mod">
          <ac:chgData name="Mimi Gentz" userId="2007cdb9-9d85-446d-bf09-0f9518930b78" providerId="ADAL" clId="{9BC43D61-E5E5-482D-83F0-78AB1D77897B}" dt="2019-10-18T05:50:17.288" v="134" actId="1076"/>
          <ac:picMkLst>
            <pc:docMk/>
            <pc:sldMk cId="4166737864" sldId="10233"/>
            <ac:picMk id="23" creationId="{BC7C8487-568B-43CD-AFD5-2ED6E016359F}"/>
          </ac:picMkLst>
        </pc:picChg>
        <pc:picChg chg="add mod">
          <ac:chgData name="Mimi Gentz" userId="2007cdb9-9d85-446d-bf09-0f9518930b78" providerId="ADAL" clId="{9BC43D61-E5E5-482D-83F0-78AB1D77897B}" dt="2019-10-18T05:50:17.288" v="134" actId="1076"/>
          <ac:picMkLst>
            <pc:docMk/>
            <pc:sldMk cId="4166737864" sldId="10233"/>
            <ac:picMk id="1026" creationId="{2F2C2AC0-E596-49E3-ADF9-F38017B0F181}"/>
          </ac:picMkLst>
        </pc:picChg>
        <pc:picChg chg="add mod">
          <ac:chgData name="Mimi Gentz" userId="2007cdb9-9d85-446d-bf09-0f9518930b78" providerId="ADAL" clId="{9BC43D61-E5E5-482D-83F0-78AB1D77897B}" dt="2019-10-18T05:50:17.288" v="134" actId="1076"/>
          <ac:picMkLst>
            <pc:docMk/>
            <pc:sldMk cId="4166737864" sldId="10233"/>
            <ac:picMk id="1028" creationId="{067F4F88-B15C-4378-A665-0C9DFC31DA1E}"/>
          </ac:picMkLst>
        </pc:picChg>
        <pc:picChg chg="add mod">
          <ac:chgData name="Mimi Gentz" userId="2007cdb9-9d85-446d-bf09-0f9518930b78" providerId="ADAL" clId="{9BC43D61-E5E5-482D-83F0-78AB1D77897B}" dt="2019-10-18T05:50:17.288" v="134" actId="1076"/>
          <ac:picMkLst>
            <pc:docMk/>
            <pc:sldMk cId="4166737864" sldId="10233"/>
            <ac:picMk id="1030" creationId="{0FF86E54-826B-424A-8A64-CB07ABCDC26A}"/>
          </ac:picMkLst>
        </pc:picChg>
        <pc:picChg chg="add del">
          <ac:chgData name="Mimi Gentz" userId="2007cdb9-9d85-446d-bf09-0f9518930b78" providerId="ADAL" clId="{9BC43D61-E5E5-482D-83F0-78AB1D77897B}" dt="2019-10-18T05:48:05.353" v="129"/>
          <ac:picMkLst>
            <pc:docMk/>
            <pc:sldMk cId="4166737864" sldId="10233"/>
            <ac:picMk id="1032" creationId="{58683EAA-2606-46E8-9FCD-6208CFBD9558}"/>
          </ac:picMkLst>
        </pc:picChg>
        <pc:cxnChg chg="add del mod">
          <ac:chgData name="Mimi Gentz" userId="2007cdb9-9d85-446d-bf09-0f9518930b78" providerId="ADAL" clId="{9BC43D61-E5E5-482D-83F0-78AB1D77897B}" dt="2019-10-18T05:45:02.331" v="111" actId="478"/>
          <ac:cxnSpMkLst>
            <pc:docMk/>
            <pc:sldMk cId="4166737864" sldId="10233"/>
            <ac:cxnSpMk id="13" creationId="{C4F25EAC-D253-4A89-87E3-EB0494F65AB5}"/>
          </ac:cxnSpMkLst>
        </pc:cxnChg>
        <pc:cxnChg chg="add mod">
          <ac:chgData name="Mimi Gentz" userId="2007cdb9-9d85-446d-bf09-0f9518930b78" providerId="ADAL" clId="{9BC43D61-E5E5-482D-83F0-78AB1D77897B}" dt="2019-10-18T05:50:17.288" v="134" actId="1076"/>
          <ac:cxnSpMkLst>
            <pc:docMk/>
            <pc:sldMk cId="4166737864" sldId="10233"/>
            <ac:cxnSpMk id="16" creationId="{91F92EEA-003C-4FEB-A81C-8378302A38F8}"/>
          </ac:cxnSpMkLst>
        </pc:cxnChg>
        <pc:cxnChg chg="add mod">
          <ac:chgData name="Mimi Gentz" userId="2007cdb9-9d85-446d-bf09-0f9518930b78" providerId="ADAL" clId="{9BC43D61-E5E5-482D-83F0-78AB1D77897B}" dt="2019-10-18T05:50:17.288" v="134" actId="1076"/>
          <ac:cxnSpMkLst>
            <pc:docMk/>
            <pc:sldMk cId="4166737864" sldId="10233"/>
            <ac:cxnSpMk id="18" creationId="{A5D82E3E-7DFD-4F3A-A06C-E1D6599F0F2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20027-2AFE-43D6-B2B5-DBAF8E684B1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5C176-0A45-48CD-808B-8D2C1305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8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10/18/2019 12:50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3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41CC5A-7F5F-448E-B7CF-30A49EF35B1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BAD582-5625-6140-9125-8E8F756FE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6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47BE-FA9C-4220-993C-FD6D63C25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689B0-CEE9-46C0-BCDE-F465265E4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299E8-2003-46DE-B348-CE57FE13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3F7-FFAE-43DE-A704-00B5019B711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751C-5A2D-4AED-BD2E-AD2F007C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BFF43-9771-4A36-9C35-A96EE919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60D-5021-4B03-9DBD-677E8AA9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1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9477-9505-4B9A-9012-B0931581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9D075-FCC6-4918-8111-AEDC7F0EB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626B9-1A2B-49B5-B9BC-09DCDB6F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3F7-FFAE-43DE-A704-00B5019B711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9B294-ABA8-417D-B5B9-A1E1B8C6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A06E-2F9F-4BBF-AF84-3334DB12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60D-5021-4B03-9DBD-677E8AA9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2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32A90-683A-4C3F-AEBB-AF36A7E23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D228A-3C64-4496-9487-9188EE982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BC48-0D4A-4CD5-8EA1-C3F02953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3F7-FFAE-43DE-A704-00B5019B711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9CDED-6262-428F-8EC7-C673C0D7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8646-38DC-40A4-929C-5120FABA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60D-5021-4B03-9DBD-677E8AA9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8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11" y="0"/>
            <a:ext cx="10972801" cy="1016000"/>
          </a:xfrm>
          <a:prstGeom prst="rect">
            <a:avLst/>
          </a:prstGeom>
        </p:spPr>
        <p:txBody>
          <a:bodyPr vert="horz" lIns="68570" tIns="34289" rIns="68570" bIns="34289" rtlCol="0" anchor="ctr">
            <a:noAutofit/>
          </a:bodyPr>
          <a:lstStyle>
            <a:lvl1pPr>
              <a:defRPr>
                <a:latin typeface="+mj-lt"/>
                <a:cs typeface="Arial"/>
              </a:defRPr>
            </a:lvl1pPr>
          </a:lstStyle>
          <a:p>
            <a:r>
              <a:rPr lang="en-US"/>
              <a:t>Headline Goes Here (maximum one line)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11" y="1106436"/>
            <a:ext cx="10972801" cy="1763022"/>
          </a:xfrm>
          <a:prstGeom prst="rect">
            <a:avLst/>
          </a:prstGeom>
        </p:spPr>
        <p:txBody>
          <a:bodyPr vert="horz" lIns="68570" tIns="34289" rIns="68570" bIns="34289"/>
          <a:lstStyle>
            <a:lvl1pPr marL="0" indent="0">
              <a:spcBef>
                <a:spcPts val="1375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+mn-lt"/>
                <a:cs typeface="Arial"/>
              </a:defRPr>
            </a:lvl1pPr>
            <a:lvl2pPr marL="0" indent="0" defTabSz="58720">
              <a:spcBef>
                <a:spcPts val="775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  <a:latin typeface="+mn-lt"/>
              </a:defRPr>
            </a:lvl2pPr>
            <a:lvl3pPr marL="166632" indent="-166632" defTabSz="282480">
              <a:spcBef>
                <a:spcPts val="775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66">
                <a:solidFill>
                  <a:srgbClr val="1E1E1E"/>
                </a:solidFill>
                <a:latin typeface="+mn-lt"/>
              </a:defRPr>
            </a:lvl3pPr>
            <a:lvl4pPr marL="396739" indent="-171394" defTabSz="282480">
              <a:spcBef>
                <a:spcPts val="775"/>
              </a:spcBef>
              <a:spcAft>
                <a:spcPts val="0"/>
              </a:spcAft>
              <a:defRPr sz="1600">
                <a:solidFill>
                  <a:srgbClr val="1E1E1E"/>
                </a:solidFill>
                <a:latin typeface="+mn-lt"/>
              </a:defRPr>
            </a:lvl4pPr>
            <a:lvl5pPr marL="626846" indent="-176156" defTabSz="282480">
              <a:spcBef>
                <a:spcPts val="775"/>
              </a:spcBef>
              <a:spcAft>
                <a:spcPts val="0"/>
              </a:spcAft>
              <a:buFont typeface="Lucida Grande"/>
              <a:buChar char="-"/>
              <a:defRPr sz="1467">
                <a:solidFill>
                  <a:srgbClr val="1E1E1E"/>
                </a:solidFill>
                <a:latin typeface="+mn-lt"/>
              </a:defRPr>
            </a:lvl5pPr>
          </a:lstStyle>
          <a:p>
            <a:pPr lvl="0"/>
            <a:r>
              <a:rPr lang="en-US"/>
              <a:t>Subhead Goes Here – 24pt</a:t>
            </a:r>
          </a:p>
          <a:p>
            <a:pPr lvl="1"/>
            <a:r>
              <a:rPr lang="en-US"/>
              <a:t>Subtopics Go Here – 20pt</a:t>
            </a:r>
          </a:p>
          <a:p>
            <a:pPr lvl="2"/>
            <a:r>
              <a:rPr lang="en-US"/>
              <a:t>Bulleted Subtopics Go Here – 18pt</a:t>
            </a:r>
          </a:p>
          <a:p>
            <a:pPr lvl="3"/>
            <a:r>
              <a:rPr lang="en-US"/>
              <a:t>Only use this level if necessary</a:t>
            </a:r>
          </a:p>
          <a:p>
            <a:pPr lvl="4"/>
            <a:r>
              <a:rPr lang="en-US"/>
              <a:t>You should never have to use this level</a:t>
            </a:r>
          </a:p>
        </p:txBody>
      </p:sp>
    </p:spTree>
    <p:extLst>
      <p:ext uri="{BB962C8B-B14F-4D97-AF65-F5344CB8AC3E}">
        <p14:creationId xmlns:p14="http://schemas.microsoft.com/office/powerpoint/2010/main" val="331869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CF3B-648F-4712-A318-B56B9875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4BE5-AFC7-4762-9B1B-717AEA885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6E07-36A5-4641-96DA-4A9CAB77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3F7-FFAE-43DE-A704-00B5019B711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CD5A-9441-46B8-BD9A-C1345AA4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0084F-73D5-43CC-BF7B-DFB99A5B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60D-5021-4B03-9DBD-677E8AA9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6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5D1B-40A9-4F90-A424-2DF91C9D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B3E60-BCC5-4EE6-957B-5F9712627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E7B05-08EA-452A-AAFC-391A8C5F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3F7-FFAE-43DE-A704-00B5019B711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C44A9-E858-40F3-8D2A-615D849E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18B3-E5C3-4530-A380-F9E0DB66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60D-5021-4B03-9DBD-677E8AA9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0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1E1-30A0-4CB6-9BF4-F2AD2641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BA60-557B-4F07-9350-722E043C5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9AB1B-1432-4602-94DE-FCD7C7586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9BAEF-64A1-4878-8305-115C3856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3F7-FFAE-43DE-A704-00B5019B711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A1AE4-B7CD-4194-99E2-483ED0C0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937BF-C158-4F6A-9E97-0BD24A4B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60D-5021-4B03-9DBD-677E8AA9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9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4684-CB3B-4A07-A9D2-8188D667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B620E-1D3F-4A56-9BFB-63C89C5CC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E762B-0D71-4A55-8747-D1BAF7703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DDB3A-CCC3-4430-8A8B-6BFA34C09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4940B-169B-4200-A119-1C9622DAF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B7220-3E38-43CE-9EDA-3FF890CE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3F7-FFAE-43DE-A704-00B5019B711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D5108-EE3C-4515-8F64-8C56AC41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77B2A-14FE-42B0-B40D-78B19754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60D-5021-4B03-9DBD-677E8AA9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5F1A-10F0-458B-B8B5-C8314EC1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B1912-6C06-4AD6-9525-DD1878EB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3F7-FFAE-43DE-A704-00B5019B711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E183F-0A4B-4760-8811-AB5897B7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C5E54-1C9F-456C-A8F0-09C8A895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60D-5021-4B03-9DBD-677E8AA9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6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3B80F-E5F8-4FAF-89C2-719CB69F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3F7-FFAE-43DE-A704-00B5019B711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250A9-9BDB-4765-8FE4-6973A9BA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17C47-351E-4754-9262-EC81853B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60D-5021-4B03-9DBD-677E8AA9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67A2-75CB-47C3-A975-4F19B16D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AFDB-EE5D-4F38-BCCF-E401ECF79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92764-4F87-47ED-8337-BB9EAC7A0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E95F4-69B3-40AB-B65F-0C528FA0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3F7-FFAE-43DE-A704-00B5019B711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702FB-5DF3-40F3-8F93-A6542A9A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4E56C-5A92-4E28-BB5C-3B51ADE2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60D-5021-4B03-9DBD-677E8AA9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8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F1F2-925C-4D48-A081-E5FE01AC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B18A9-4B38-4E4D-8C2A-773B5F978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9571B-EC76-4AFA-9BB1-F5F781306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0D681-1030-4CC3-B1E6-91B6B70D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D3F7-FFAE-43DE-A704-00B5019B711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C88D9-CEC9-4CE5-9629-AD221A38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7EBD-6248-4765-A603-73C63E27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E60D-5021-4B03-9DBD-677E8AA9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0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67B23-951A-43D5-9DDD-8D15071F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5A499-1E7B-4F78-B648-37EDFDB70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03AAA-7980-4264-91BC-CD078E345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D3F7-FFAE-43DE-A704-00B5019B7112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F894B-393A-40E5-A2CD-6C587E0DC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1863-BD9C-4234-9D3A-558353E13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E60D-5021-4B03-9DBD-677E8AA9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2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21" Type="http://schemas.openxmlformats.org/officeDocument/2006/relationships/image" Target="../media/image22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gif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.png"/><Relationship Id="rId5" Type="http://schemas.openxmlformats.org/officeDocument/2006/relationships/image" Target="../media/image8.png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F5C4CF-05F9-4E47-A1DF-4CF08654CA9C}"/>
              </a:ext>
            </a:extLst>
          </p:cNvPr>
          <p:cNvSpPr/>
          <p:nvPr/>
        </p:nvSpPr>
        <p:spPr>
          <a:xfrm>
            <a:off x="4030226" y="1352939"/>
            <a:ext cx="4226767" cy="1511560"/>
          </a:xfrm>
          <a:prstGeom prst="rect">
            <a:avLst/>
          </a:prstGeom>
          <a:solidFill>
            <a:srgbClr val="FFFFFF"/>
          </a:solidFill>
          <a:ln w="19050">
            <a:solidFill>
              <a:srgbClr val="CECCC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 defTabSz="1461145"/>
            <a:endParaRPr lang="en-US" sz="1400">
              <a:solidFill>
                <a:prstClr val="black"/>
              </a:solidFill>
              <a:cs typeface="Segoe UI" panose="020B0502040204020203" pitchFamily="34" charset="0"/>
              <a:rtl val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8E58F-D844-4874-B038-C15F47D14085}"/>
              </a:ext>
            </a:extLst>
          </p:cNvPr>
          <p:cNvSpPr/>
          <p:nvPr/>
        </p:nvSpPr>
        <p:spPr>
          <a:xfrm>
            <a:off x="4162946" y="1481966"/>
            <a:ext cx="919081" cy="635279"/>
          </a:xfrm>
          <a:prstGeom prst="rect">
            <a:avLst/>
          </a:prstGeom>
          <a:solidFill>
            <a:schemeClr val="accent5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sym typeface="Arial"/>
              </a:rPr>
              <a:t>Hive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290C9E-4A76-41E5-A30B-641710A7AF82}"/>
              </a:ext>
            </a:extLst>
          </p:cNvPr>
          <p:cNvSpPr/>
          <p:nvPr/>
        </p:nvSpPr>
        <p:spPr>
          <a:xfrm>
            <a:off x="5176919" y="1481966"/>
            <a:ext cx="919081" cy="635279"/>
          </a:xfrm>
          <a:prstGeom prst="rect">
            <a:avLst/>
          </a:prstGeom>
          <a:solidFill>
            <a:schemeClr val="accent5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sym typeface="Arial"/>
              </a:rPr>
              <a:t>LLAP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A4154-6B7B-43AB-941B-D323FCE77B49}"/>
              </a:ext>
            </a:extLst>
          </p:cNvPr>
          <p:cNvSpPr/>
          <p:nvPr/>
        </p:nvSpPr>
        <p:spPr>
          <a:xfrm>
            <a:off x="6190892" y="1481965"/>
            <a:ext cx="919081" cy="635279"/>
          </a:xfrm>
          <a:prstGeom prst="rect">
            <a:avLst/>
          </a:prstGeom>
          <a:solidFill>
            <a:schemeClr val="accent5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sym typeface="Arial"/>
              </a:rPr>
              <a:t>Spark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0C8314-A260-41D2-ACBC-74047B87CB02}"/>
              </a:ext>
            </a:extLst>
          </p:cNvPr>
          <p:cNvSpPr/>
          <p:nvPr/>
        </p:nvSpPr>
        <p:spPr>
          <a:xfrm>
            <a:off x="7204865" y="1481965"/>
            <a:ext cx="919081" cy="635279"/>
          </a:xfrm>
          <a:prstGeom prst="rect">
            <a:avLst/>
          </a:prstGeom>
          <a:solidFill>
            <a:schemeClr val="accent5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sym typeface="Arial"/>
              </a:rPr>
              <a:t>Presto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6F57EB-F244-44F0-B47A-6D42DD64D1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736" y="1729994"/>
            <a:ext cx="518903" cy="5071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0BB35A-7923-4D34-B850-735E37A17DCC}"/>
              </a:ext>
            </a:extLst>
          </p:cNvPr>
          <p:cNvSpPr/>
          <p:nvPr/>
        </p:nvSpPr>
        <p:spPr>
          <a:xfrm>
            <a:off x="8349429" y="2330284"/>
            <a:ext cx="1323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874"/>
            <a:r>
              <a:rPr lang="en-US" sz="1400" dirty="0">
                <a:cs typeface="Calibri"/>
              </a:rPr>
              <a:t>Azure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5B2BE1-0354-468B-B48B-D424A91FA0E0}"/>
              </a:ext>
            </a:extLst>
          </p:cNvPr>
          <p:cNvSpPr/>
          <p:nvPr/>
        </p:nvSpPr>
        <p:spPr>
          <a:xfrm>
            <a:off x="2463625" y="1622293"/>
            <a:ext cx="1237977" cy="989901"/>
          </a:xfrm>
          <a:prstGeom prst="rect">
            <a:avLst/>
          </a:prstGeom>
          <a:solidFill>
            <a:schemeClr val="accent5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sym typeface="Arial"/>
              </a:rPr>
              <a:t>Common Hive</a:t>
            </a:r>
          </a:p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sym typeface="Arial"/>
              </a:rPr>
              <a:t>Metastore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F92EEA-003C-4FEB-A81C-8378302A38F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701602" y="2107913"/>
            <a:ext cx="328624" cy="8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D82E3E-7DFD-4F3A-A06C-E1D6599F0F22}"/>
              </a:ext>
            </a:extLst>
          </p:cNvPr>
          <p:cNvCxnSpPr>
            <a:cxnSpLocks/>
          </p:cNvCxnSpPr>
          <p:nvPr/>
        </p:nvCxnSpPr>
        <p:spPr>
          <a:xfrm>
            <a:off x="8256993" y="2117243"/>
            <a:ext cx="328624" cy="8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pache spark icon">
            <a:extLst>
              <a:ext uri="{FF2B5EF4-FFF2-40B4-BE49-F238E27FC236}">
                <a16:creationId xmlns:a16="http://schemas.microsoft.com/office/drawing/2014/main" id="{2F2C2AC0-E596-49E3-ADF9-F38017B0F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95" y="2286799"/>
            <a:ext cx="727274" cy="37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resto icon">
            <a:extLst>
              <a:ext uri="{FF2B5EF4-FFF2-40B4-BE49-F238E27FC236}">
                <a16:creationId xmlns:a16="http://schemas.microsoft.com/office/drawing/2014/main" id="{067F4F88-B15C-4378-A665-0C9DFC31D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840" y="2262422"/>
            <a:ext cx="818004" cy="37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pache hive icon">
            <a:extLst>
              <a:ext uri="{FF2B5EF4-FFF2-40B4-BE49-F238E27FC236}">
                <a16:creationId xmlns:a16="http://schemas.microsoft.com/office/drawing/2014/main" id="{0FF86E54-826B-424A-8A64-CB07ABCDC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327" y="2222025"/>
            <a:ext cx="564318" cy="50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Image result for apache hive icon">
            <a:extLst>
              <a:ext uri="{FF2B5EF4-FFF2-40B4-BE49-F238E27FC236}">
                <a16:creationId xmlns:a16="http://schemas.microsoft.com/office/drawing/2014/main" id="{BC7C8487-568B-43CD-AFD5-2ED6E0163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155" y="2237166"/>
            <a:ext cx="564318" cy="50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95426B-10FC-414C-BEEF-EC570E536BD9}"/>
              </a:ext>
            </a:extLst>
          </p:cNvPr>
          <p:cNvSpPr txBox="1"/>
          <p:nvPr/>
        </p:nvSpPr>
        <p:spPr>
          <a:xfrm>
            <a:off x="1054359" y="289249"/>
            <a:ext cx="385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2</a:t>
            </a:r>
          </a:p>
          <a:p>
            <a:r>
              <a:rPr lang="en-US" dirty="0"/>
              <a:t>2-other-big-data-engines.png</a:t>
            </a:r>
          </a:p>
        </p:txBody>
      </p:sp>
    </p:spTree>
    <p:extLst>
      <p:ext uri="{BB962C8B-B14F-4D97-AF65-F5344CB8AC3E}">
        <p14:creationId xmlns:p14="http://schemas.microsoft.com/office/powerpoint/2010/main" val="416673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B426FB3C-4DD8-4980-B668-91E6BB2B9518}"/>
              </a:ext>
            </a:extLst>
          </p:cNvPr>
          <p:cNvSpPr/>
          <p:nvPr/>
        </p:nvSpPr>
        <p:spPr>
          <a:xfrm>
            <a:off x="4476858" y="1485910"/>
            <a:ext cx="5754060" cy="515074"/>
          </a:xfrm>
          <a:prstGeom prst="rect">
            <a:avLst/>
          </a:prstGeom>
          <a:solidFill>
            <a:srgbClr val="FFFFFF"/>
          </a:solidFill>
          <a:ln w="19050">
            <a:solidFill>
              <a:srgbClr val="CECCC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 defTabSz="1461145"/>
            <a:endParaRPr lang="en-US" sz="1400">
              <a:solidFill>
                <a:prstClr val="black"/>
              </a:solidFill>
              <a:cs typeface="Segoe UI" panose="020B0502040204020203" pitchFamily="34" charset="0"/>
              <a:rtl val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84050" y="4556551"/>
            <a:ext cx="5754060" cy="1010303"/>
          </a:xfrm>
          <a:prstGeom prst="rect">
            <a:avLst/>
          </a:prstGeom>
          <a:solidFill>
            <a:srgbClr val="FFFFFF"/>
          </a:solidFill>
          <a:ln w="19050">
            <a:solidFill>
              <a:srgbClr val="CECCC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 defTabSz="1461145"/>
            <a:endParaRPr lang="en-US" sz="1400">
              <a:solidFill>
                <a:prstClr val="black"/>
              </a:solidFill>
              <a:cs typeface="Segoe UI" panose="020B0502040204020203" pitchFamily="34" charset="0"/>
              <a:rtl val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76858" y="2154349"/>
            <a:ext cx="5761254" cy="2333244"/>
          </a:xfrm>
          <a:prstGeom prst="rect">
            <a:avLst/>
          </a:prstGeom>
          <a:solidFill>
            <a:srgbClr val="FFFFFF"/>
          </a:solidFill>
          <a:ln w="19050">
            <a:solidFill>
              <a:srgbClr val="CECCC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 defTabSz="1461145"/>
            <a:endParaRPr lang="en-US" sz="1400">
              <a:solidFill>
                <a:prstClr val="black"/>
              </a:solidFill>
              <a:cs typeface="Segoe UI" panose="020B0502040204020203" pitchFamily="34" charset="0"/>
              <a:rtl val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307982" y="2346519"/>
            <a:ext cx="3192019" cy="398002"/>
          </a:xfrm>
          <a:prstGeom prst="rect">
            <a:avLst/>
          </a:prstGeom>
          <a:solidFill>
            <a:schemeClr val="accent5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sym typeface="Arial"/>
              </a:rPr>
              <a:t>HiveServer Interactive</a:t>
            </a:r>
          </a:p>
        </p:txBody>
      </p:sp>
      <p:cxnSp>
        <p:nvCxnSpPr>
          <p:cNvPr id="74" name="Straight Arrow Connector 73"/>
          <p:cNvCxnSpPr>
            <a:cxnSpLocks/>
          </p:cNvCxnSpPr>
          <p:nvPr/>
        </p:nvCxnSpPr>
        <p:spPr>
          <a:xfrm>
            <a:off x="7364698" y="2024195"/>
            <a:ext cx="2752" cy="24343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71671" y="3404125"/>
            <a:ext cx="1586743" cy="829873"/>
          </a:xfrm>
          <a:prstGeom prst="rect">
            <a:avLst/>
          </a:prstGeom>
          <a:solidFill>
            <a:srgbClr val="FFFFFF"/>
          </a:solidFill>
          <a:ln w="19050">
            <a:solidFill>
              <a:srgbClr val="CECCC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 defTabSz="1461145"/>
            <a:endParaRPr lang="en-US" sz="1400">
              <a:solidFill>
                <a:prstClr val="black"/>
              </a:solidFill>
              <a:cs typeface="Segoe UI" panose="020B0502040204020203" pitchFamily="34" charset="0"/>
              <a:rtl val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561361" y="3404125"/>
            <a:ext cx="1586743" cy="829873"/>
          </a:xfrm>
          <a:prstGeom prst="rect">
            <a:avLst/>
          </a:prstGeom>
          <a:solidFill>
            <a:srgbClr val="FFFFFF"/>
          </a:solidFill>
          <a:ln w="19050">
            <a:solidFill>
              <a:srgbClr val="CECCC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 defTabSz="1461145"/>
            <a:endParaRPr lang="en-US" sz="1400">
              <a:solidFill>
                <a:prstClr val="black"/>
              </a:solidFill>
              <a:cs typeface="Segoe UI" panose="020B0502040204020203" pitchFamily="34" charset="0"/>
              <a:rtl val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359309" y="3404125"/>
            <a:ext cx="1586743" cy="829873"/>
          </a:xfrm>
          <a:prstGeom prst="rect">
            <a:avLst/>
          </a:prstGeom>
          <a:solidFill>
            <a:srgbClr val="FFFFFF"/>
          </a:solidFill>
          <a:ln w="19050">
            <a:solidFill>
              <a:srgbClr val="CECCC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 defTabSz="1461145"/>
            <a:endParaRPr lang="en-US" sz="1400">
              <a:solidFill>
                <a:prstClr val="black"/>
              </a:solidFill>
              <a:cs typeface="Segoe UI" panose="020B0502040204020203" pitchFamily="34" charset="0"/>
              <a:rtl val="0"/>
            </a:endParaRP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7295987" y="4249831"/>
            <a:ext cx="0" cy="2675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635025" y="3233611"/>
            <a:ext cx="5404423" cy="1096311"/>
          </a:xfrm>
          <a:prstGeom prst="rect">
            <a:avLst/>
          </a:prstGeom>
          <a:noFill/>
          <a:ln w="19050">
            <a:solidFill>
              <a:srgbClr val="CECCC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 defTabSz="1461145"/>
            <a:endParaRPr lang="en-US" sz="1400">
              <a:solidFill>
                <a:prstClr val="black"/>
              </a:solidFill>
              <a:cs typeface="Segoe UI" panose="020B0502040204020203" pitchFamily="34" charset="0"/>
              <a:rtl val="0"/>
            </a:endParaRPr>
          </a:p>
        </p:txBody>
      </p:sp>
      <p:cxnSp>
        <p:nvCxnSpPr>
          <p:cNvPr id="93" name="Straight Arrow Connector 92"/>
          <p:cNvCxnSpPr>
            <a:cxnSpLocks/>
            <a:stCxn id="59" idx="2"/>
          </p:cNvCxnSpPr>
          <p:nvPr/>
        </p:nvCxnSpPr>
        <p:spPr>
          <a:xfrm>
            <a:off x="9152680" y="4233999"/>
            <a:ext cx="0" cy="28339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  <a:stCxn id="52" idx="2"/>
          </p:cNvCxnSpPr>
          <p:nvPr/>
        </p:nvCxnSpPr>
        <p:spPr>
          <a:xfrm>
            <a:off x="5565043" y="4233998"/>
            <a:ext cx="0" cy="29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B55A6778-34F5-40EA-986A-82F603979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243" y="4590554"/>
            <a:ext cx="518903" cy="507172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E4CD9E99-4953-47C5-B83D-357878740B02}"/>
              </a:ext>
            </a:extLst>
          </p:cNvPr>
          <p:cNvSpPr/>
          <p:nvPr/>
        </p:nvSpPr>
        <p:spPr>
          <a:xfrm>
            <a:off x="4620898" y="5106953"/>
            <a:ext cx="18820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874"/>
            <a:r>
              <a:rPr lang="en-US" sz="1400" dirty="0">
                <a:cs typeface="Calibri"/>
              </a:rPr>
              <a:t>Azure Storage Blobs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F248BEE5-6F90-465E-8901-8C1A93E485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85" y="4658107"/>
            <a:ext cx="518903" cy="507172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406B3180-9D53-4E8C-AA2B-8FAFB4CEFB5A}"/>
              </a:ext>
            </a:extLst>
          </p:cNvPr>
          <p:cNvSpPr/>
          <p:nvPr/>
        </p:nvSpPr>
        <p:spPr>
          <a:xfrm>
            <a:off x="6502966" y="5111653"/>
            <a:ext cx="34696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874"/>
            <a:r>
              <a:rPr lang="en-US" sz="1400" dirty="0">
                <a:cs typeface="Calibri"/>
              </a:rPr>
              <a:t>Azure Data Lake Storage Gen1 or Gen2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E1BA59-B197-4BBE-BF6A-0F83220C24BF}"/>
              </a:ext>
            </a:extLst>
          </p:cNvPr>
          <p:cNvSpPr txBox="1"/>
          <p:nvPr/>
        </p:nvSpPr>
        <p:spPr>
          <a:xfrm>
            <a:off x="4976595" y="2912152"/>
            <a:ext cx="1360606" cy="67707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121903" tIns="121903" rIns="121903" bIns="121903" rtlCol="0"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Cluster node [LLAP Daemon]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EDB0FDD-3F36-47DB-ABB3-729762E888AE}"/>
              </a:ext>
            </a:extLst>
          </p:cNvPr>
          <p:cNvSpPr txBox="1"/>
          <p:nvPr/>
        </p:nvSpPr>
        <p:spPr>
          <a:xfrm>
            <a:off x="2648695" y="4564811"/>
            <a:ext cx="1774071" cy="67707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121903" tIns="121903" rIns="121903" bIns="121903" rtlCol="0"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Business data storage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EAA431-CF9C-438F-AFDF-0E348F5EF48F}"/>
              </a:ext>
            </a:extLst>
          </p:cNvPr>
          <p:cNvSpPr txBox="1"/>
          <p:nvPr/>
        </p:nvSpPr>
        <p:spPr>
          <a:xfrm>
            <a:off x="2638898" y="1485910"/>
            <a:ext cx="1774071" cy="46163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121903" tIns="121903" rIns="121903" bIns="121903" rtlCol="0"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HiveQL Queries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B345C69-BBE1-4A5A-BD88-04FEE65EC5F8}"/>
              </a:ext>
            </a:extLst>
          </p:cNvPr>
          <p:cNvSpPr txBox="1"/>
          <p:nvPr/>
        </p:nvSpPr>
        <p:spPr>
          <a:xfrm>
            <a:off x="2638899" y="396940"/>
            <a:ext cx="1774071" cy="67707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121903" tIns="121903" rIns="121903" bIns="121903" rtlCol="0"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OCBC or JDBC client tool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10F9040-86D7-44F3-B3CD-5133B61A15C5}"/>
              </a:ext>
            </a:extLst>
          </p:cNvPr>
          <p:cNvSpPr/>
          <p:nvPr/>
        </p:nvSpPr>
        <p:spPr>
          <a:xfrm>
            <a:off x="4476857" y="396940"/>
            <a:ext cx="5761253" cy="967239"/>
          </a:xfrm>
          <a:prstGeom prst="rect">
            <a:avLst/>
          </a:prstGeom>
          <a:solidFill>
            <a:srgbClr val="FFFFFF"/>
          </a:solidFill>
          <a:ln w="19050">
            <a:solidFill>
              <a:srgbClr val="CECCC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prstClr val="black"/>
              </a:solidFill>
              <a:cs typeface="Calibri"/>
              <a:rtl val="0"/>
            </a:endParaRPr>
          </a:p>
          <a:p>
            <a:pPr algn="ctr"/>
            <a:endParaRPr lang="en-US" sz="1400" dirty="0">
              <a:solidFill>
                <a:prstClr val="black"/>
              </a:solidFill>
              <a:cs typeface="Calibri"/>
              <a:rtl val="0"/>
            </a:endParaRPr>
          </a:p>
          <a:p>
            <a:pPr algn="ctr"/>
            <a:endParaRPr lang="en-US" sz="1400" dirty="0">
              <a:solidFill>
                <a:prstClr val="black"/>
              </a:solidFill>
              <a:cs typeface="Segoe UI" panose="020B0502040204020203" pitchFamily="34" charset="0"/>
              <a:rtl val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530B1CB-B71E-41A7-9FA4-A2FDCB37F791}"/>
              </a:ext>
            </a:extLst>
          </p:cNvPr>
          <p:cNvSpPr/>
          <p:nvPr/>
        </p:nvSpPr>
        <p:spPr>
          <a:xfrm>
            <a:off x="4546099" y="548904"/>
            <a:ext cx="1293048" cy="635279"/>
          </a:xfrm>
          <a:prstGeom prst="rect">
            <a:avLst/>
          </a:prstGeom>
          <a:solidFill>
            <a:schemeClr val="accent5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sym typeface="Arial"/>
              </a:rPr>
              <a:t>Data Analytics Studio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BE5AA0-D330-41E0-84F1-08670BC7F4B7}"/>
              </a:ext>
            </a:extLst>
          </p:cNvPr>
          <p:cNvSpPr/>
          <p:nvPr/>
        </p:nvSpPr>
        <p:spPr>
          <a:xfrm>
            <a:off x="5898581" y="548904"/>
            <a:ext cx="919081" cy="635279"/>
          </a:xfrm>
          <a:prstGeom prst="rect">
            <a:avLst/>
          </a:prstGeom>
          <a:solidFill>
            <a:schemeClr val="accent5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sym typeface="Arial"/>
              </a:rPr>
              <a:t>Zepplin Notebook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74DE3CD-B81E-4ABA-B4DC-67FB23DCE86D}"/>
              </a:ext>
            </a:extLst>
          </p:cNvPr>
          <p:cNvSpPr/>
          <p:nvPr/>
        </p:nvSpPr>
        <p:spPr>
          <a:xfrm>
            <a:off x="6870480" y="548904"/>
            <a:ext cx="1145265" cy="635279"/>
          </a:xfrm>
          <a:prstGeom prst="rect">
            <a:avLst/>
          </a:prstGeom>
          <a:solidFill>
            <a:schemeClr val="accent5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sym typeface="Arial"/>
              </a:rPr>
              <a:t>Visual Studio Code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4F91CE-59EF-4EFF-95E7-43F41DB8BA91}"/>
              </a:ext>
            </a:extLst>
          </p:cNvPr>
          <p:cNvSpPr/>
          <p:nvPr/>
        </p:nvSpPr>
        <p:spPr>
          <a:xfrm>
            <a:off x="8068563" y="548904"/>
            <a:ext cx="919081" cy="635279"/>
          </a:xfrm>
          <a:prstGeom prst="rect">
            <a:avLst/>
          </a:prstGeom>
          <a:solidFill>
            <a:schemeClr val="accent5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sym typeface="Arial"/>
              </a:rPr>
              <a:t>Visual Studio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A1EF5C9-B7F6-424F-9D1F-6990AA1A7DDF}"/>
              </a:ext>
            </a:extLst>
          </p:cNvPr>
          <p:cNvSpPr/>
          <p:nvPr/>
        </p:nvSpPr>
        <p:spPr>
          <a:xfrm>
            <a:off x="9040461" y="550477"/>
            <a:ext cx="919081" cy="635279"/>
          </a:xfrm>
          <a:prstGeom prst="rect">
            <a:avLst/>
          </a:prstGeom>
          <a:solidFill>
            <a:schemeClr val="accent5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sym typeface="Arial"/>
              </a:rPr>
              <a:t>HiveView 2.0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EA18A4-1995-46A9-A6FD-7639A896E875}"/>
              </a:ext>
            </a:extLst>
          </p:cNvPr>
          <p:cNvSpPr/>
          <p:nvPr/>
        </p:nvSpPr>
        <p:spPr>
          <a:xfrm>
            <a:off x="5733076" y="1609192"/>
            <a:ext cx="32545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SELECT * </a:t>
            </a:r>
            <a:r>
              <a:rPr lang="en-US" sz="1400" dirty="0">
                <a:solidFill>
                  <a:srgbClr val="24292E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FROM … WHERE …;</a:t>
            </a:r>
            <a:endParaRPr lang="en-US" sz="14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4A56116-0DC2-4695-B994-CE368C62143E}"/>
              </a:ext>
            </a:extLst>
          </p:cNvPr>
          <p:cNvCxnSpPr>
            <a:cxnSpLocks/>
            <a:stCxn id="100" idx="2"/>
            <a:endCxn id="33" idx="0"/>
          </p:cNvCxnSpPr>
          <p:nvPr/>
        </p:nvCxnSpPr>
        <p:spPr>
          <a:xfrm>
            <a:off x="7357484" y="1364179"/>
            <a:ext cx="2876" cy="24501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592FC2F-456A-4F57-B023-59DECB020D1C}"/>
              </a:ext>
            </a:extLst>
          </p:cNvPr>
          <p:cNvSpPr txBox="1"/>
          <p:nvPr/>
        </p:nvSpPr>
        <p:spPr>
          <a:xfrm>
            <a:off x="2616908" y="2864296"/>
            <a:ext cx="1780866" cy="67707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121903" tIns="121903" rIns="121903" bIns="121903" rtlCol="0"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Interactive Query cluster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5C75BC1-5555-4114-9DD9-5E4AC70E4FDA}"/>
              </a:ext>
            </a:extLst>
          </p:cNvPr>
          <p:cNvSpPr/>
          <p:nvPr/>
        </p:nvSpPr>
        <p:spPr>
          <a:xfrm>
            <a:off x="4848786" y="2380902"/>
            <a:ext cx="1237977" cy="398002"/>
          </a:xfrm>
          <a:prstGeom prst="rect">
            <a:avLst/>
          </a:prstGeom>
          <a:solidFill>
            <a:schemeClr val="accent5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sym typeface="Arial"/>
              </a:rPr>
              <a:t>Metastore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80D34D-5772-429C-966D-183D9980AFD6}"/>
              </a:ext>
            </a:extLst>
          </p:cNvPr>
          <p:cNvSpPr txBox="1"/>
          <p:nvPr/>
        </p:nvSpPr>
        <p:spPr>
          <a:xfrm>
            <a:off x="6694210" y="2879729"/>
            <a:ext cx="1410069" cy="89251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121903" tIns="121903" rIns="121903" bIns="121903" rtlCol="0"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Cluster node [LLAP Daemon]</a:t>
            </a:r>
          </a:p>
          <a:p>
            <a:pPr algn="ctr"/>
            <a:endParaRPr lang="en-US" sz="1400" dirty="0">
              <a:cs typeface="Calibri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A7957C7-B4E3-4496-A6A1-8778CE93F7A4}"/>
              </a:ext>
            </a:extLst>
          </p:cNvPr>
          <p:cNvSpPr txBox="1"/>
          <p:nvPr/>
        </p:nvSpPr>
        <p:spPr>
          <a:xfrm>
            <a:off x="8426195" y="2932438"/>
            <a:ext cx="1410074" cy="67707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121903" tIns="121903" rIns="121903" bIns="121903" rtlCol="0"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Cluster node [LLAP Daemon]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877830" y="3507086"/>
            <a:ext cx="4958439" cy="635279"/>
          </a:xfrm>
          <a:prstGeom prst="rect">
            <a:avLst/>
          </a:prstGeom>
          <a:solidFill>
            <a:schemeClr val="accent5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sym typeface="Arial"/>
              </a:rPr>
              <a:t>SSD + Shared in-memory cache</a:t>
            </a:r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>
            <a:off x="7348255" y="2801094"/>
            <a:ext cx="0" cy="1914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A1DB079-0DF6-4FA4-AD3F-5C8FAE9C914E}"/>
              </a:ext>
            </a:extLst>
          </p:cNvPr>
          <p:cNvCxnSpPr/>
          <p:nvPr/>
        </p:nvCxnSpPr>
        <p:spPr>
          <a:xfrm>
            <a:off x="7354732" y="2864296"/>
            <a:ext cx="1725507" cy="206075"/>
          </a:xfrm>
          <a:prstGeom prst="bentConnector3">
            <a:avLst>
              <a:gd name="adj1" fmla="val 10007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03A0A62-4B83-4BFD-AA1B-B053E0A3F9FE}"/>
              </a:ext>
            </a:extLst>
          </p:cNvPr>
          <p:cNvCxnSpPr/>
          <p:nvPr/>
        </p:nvCxnSpPr>
        <p:spPr>
          <a:xfrm rot="10800000" flipV="1">
            <a:off x="5561932" y="2864295"/>
            <a:ext cx="1775304" cy="206075"/>
          </a:xfrm>
          <a:prstGeom prst="bentConnector3">
            <a:avLst>
              <a:gd name="adj1" fmla="val 10008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44E5E18-7629-44E9-926E-7D59A652D9C0}"/>
              </a:ext>
            </a:extLst>
          </p:cNvPr>
          <p:cNvSpPr txBox="1"/>
          <p:nvPr/>
        </p:nvSpPr>
        <p:spPr>
          <a:xfrm>
            <a:off x="126722" y="150684"/>
            <a:ext cx="2241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3</a:t>
            </a:r>
          </a:p>
          <a:p>
            <a:r>
              <a:rPr lang="en-US" dirty="0"/>
              <a:t>3-hive-architecture.png</a:t>
            </a:r>
          </a:p>
        </p:txBody>
      </p:sp>
    </p:spTree>
    <p:extLst>
      <p:ext uri="{BB962C8B-B14F-4D97-AF65-F5344CB8AC3E}">
        <p14:creationId xmlns:p14="http://schemas.microsoft.com/office/powerpoint/2010/main" val="100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279760" y="-36332"/>
            <a:ext cx="7358411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92">
              <a:defRPr/>
            </a:pPr>
            <a:r>
              <a:rPr lang="en-US" sz="3600" spc="-50" dirty="0">
                <a:ln w="3175">
                  <a:noFill/>
                </a:ln>
                <a:gradFill>
                  <a:gsLst>
                    <a:gs pos="8333">
                      <a:srgbClr val="000000"/>
                    </a:gs>
                    <a:gs pos="26000">
                      <a:srgbClr val="000000"/>
                    </a:gs>
                  </a:gsLst>
                  <a:lin ang="5400000" scaled="1"/>
                </a:gradFill>
                <a:latin typeface="Segoe UI Semibold"/>
                <a:cs typeface="Segoe UI" pitchFamily="34" charset="0"/>
              </a:rPr>
              <a:t>Solution Architecture on HDInsight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E4FFA8-C461-42A6-8565-5E8188B5B893}"/>
              </a:ext>
            </a:extLst>
          </p:cNvPr>
          <p:cNvSpPr txBox="1"/>
          <p:nvPr/>
        </p:nvSpPr>
        <p:spPr>
          <a:xfrm>
            <a:off x="10013656" y="5259623"/>
            <a:ext cx="1896665" cy="64456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defTabSz="914192">
              <a:defRPr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Downstream applications</a:t>
            </a:r>
          </a:p>
          <a:p>
            <a:pPr defTabSz="914192">
              <a:defRPr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access the structured low</a:t>
            </a:r>
          </a:p>
          <a:p>
            <a:pPr defTabSz="914192">
              <a:defRPr/>
            </a:pPr>
            <a:r>
              <a:rPr lang="de-DE" sz="1200" dirty="0">
                <a:solidFill>
                  <a:srgbClr val="000000"/>
                </a:solidFill>
                <a:latin typeface="Segoe UI"/>
              </a:rPr>
              <a:t>latency storage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FDA620-F518-4BEB-99DE-1864F0C7DA69}"/>
              </a:ext>
            </a:extLst>
          </p:cNvPr>
          <p:cNvGrpSpPr/>
          <p:nvPr/>
        </p:nvGrpSpPr>
        <p:grpSpPr>
          <a:xfrm>
            <a:off x="10276899" y="1906503"/>
            <a:ext cx="468451" cy="1541888"/>
            <a:chOff x="10277492" y="2442911"/>
            <a:chExt cx="468517" cy="1542107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B559572-27F9-624A-84B1-1B4E6AC98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492" y="2442911"/>
              <a:ext cx="425498" cy="42549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D481F29-5F74-654F-B650-8141EB40604C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0926" y="3588266"/>
              <a:ext cx="396919" cy="396752"/>
            </a:xfrm>
            <a:prstGeom prst="rect">
              <a:avLst/>
            </a:prstGeom>
          </p:spPr>
        </p:pic>
        <p:pic>
          <p:nvPicPr>
            <p:cNvPr id="53" name="Graphic 52" descr="Bar chart">
              <a:extLst>
                <a:ext uri="{FF2B5EF4-FFF2-40B4-BE49-F238E27FC236}">
                  <a16:creationId xmlns:a16="http://schemas.microsoft.com/office/drawing/2014/main" id="{805204CC-7709-9543-BE68-BB5775166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285656" y="2992172"/>
              <a:ext cx="460353" cy="460353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45B6CDE-3283-9F44-AE4A-CFBC17E3FB53}"/>
              </a:ext>
            </a:extLst>
          </p:cNvPr>
          <p:cNvSpPr txBox="1"/>
          <p:nvPr/>
        </p:nvSpPr>
        <p:spPr>
          <a:xfrm>
            <a:off x="10819803" y="3654814"/>
            <a:ext cx="1364069" cy="1463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4385">
              <a:defRPr/>
            </a:pPr>
            <a:endParaRPr lang="en-US" sz="1092">
              <a:solidFill>
                <a:srgbClr val="3638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554385">
              <a:defRPr/>
            </a:pPr>
            <a:r>
              <a:rPr lang="en-US" sz="1092">
                <a:solidFill>
                  <a:srgbClr val="3638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Advanced Analytics &amp; Data Science</a:t>
            </a:r>
          </a:p>
          <a:p>
            <a:pPr defTabSz="554385">
              <a:defRPr/>
            </a:pPr>
            <a:endParaRPr lang="en-US" sz="1092">
              <a:solidFill>
                <a:srgbClr val="3638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554385">
              <a:defRPr/>
            </a:pPr>
            <a:r>
              <a:rPr lang="en-US" sz="1092">
                <a:solidFill>
                  <a:srgbClr val="3638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</a:t>
            </a:r>
          </a:p>
          <a:p>
            <a:pPr defTabSz="554385">
              <a:defRPr/>
            </a:pPr>
            <a:endParaRPr lang="en-US" sz="1092">
              <a:solidFill>
                <a:srgbClr val="3638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554385">
              <a:defRPr/>
            </a:pPr>
            <a:endParaRPr lang="en-US" sz="1092">
              <a:solidFill>
                <a:srgbClr val="3638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554385">
              <a:defRPr/>
            </a:pPr>
            <a:r>
              <a:rPr lang="en-US" sz="1092">
                <a:solidFill>
                  <a:srgbClr val="3638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R, Python, APIs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637149-157C-6F42-BEAE-28C31F711470}"/>
              </a:ext>
            </a:extLst>
          </p:cNvPr>
          <p:cNvSpPr txBox="1"/>
          <p:nvPr/>
        </p:nvSpPr>
        <p:spPr>
          <a:xfrm>
            <a:off x="10819803" y="1959147"/>
            <a:ext cx="1451804" cy="1463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4385">
              <a:defRPr/>
            </a:pPr>
            <a:r>
              <a:rPr lang="en-US" sz="1092">
                <a:solidFill>
                  <a:srgbClr val="3638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Analytics</a:t>
            </a:r>
          </a:p>
          <a:p>
            <a:pPr defTabSz="554385">
              <a:defRPr/>
            </a:pPr>
            <a:endParaRPr lang="en-US" sz="1092">
              <a:solidFill>
                <a:srgbClr val="3638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554385">
              <a:defRPr/>
            </a:pPr>
            <a:r>
              <a:rPr lang="en-US" sz="1092">
                <a:solidFill>
                  <a:srgbClr val="3638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Exploration</a:t>
            </a:r>
          </a:p>
          <a:p>
            <a:pPr defTabSz="554385">
              <a:defRPr/>
            </a:pPr>
            <a:endParaRPr lang="en-US" sz="1092">
              <a:solidFill>
                <a:srgbClr val="3638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554385">
              <a:defRPr/>
            </a:pPr>
            <a:r>
              <a:rPr lang="en-US" sz="1092">
                <a:solidFill>
                  <a:srgbClr val="3638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Corporate</a:t>
            </a:r>
          </a:p>
          <a:p>
            <a:pPr defTabSz="554385">
              <a:defRPr/>
            </a:pPr>
            <a:r>
              <a:rPr lang="en-US" sz="1092">
                <a:solidFill>
                  <a:srgbClr val="3638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Reporting</a:t>
            </a:r>
          </a:p>
          <a:p>
            <a:pPr defTabSz="554385">
              <a:defRPr/>
            </a:pPr>
            <a:endParaRPr lang="en-US" sz="1092">
              <a:solidFill>
                <a:srgbClr val="3638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554385">
              <a:defRPr/>
            </a:pPr>
            <a:r>
              <a:rPr lang="en-US" sz="1092">
                <a:solidFill>
                  <a:srgbClr val="3638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Self-Service BI</a:t>
            </a:r>
          </a:p>
        </p:txBody>
      </p:sp>
      <p:pic>
        <p:nvPicPr>
          <p:cNvPr id="54" name="Picture 8" descr="Image result for zeppelin notebook icon">
            <a:extLst>
              <a:ext uri="{FF2B5EF4-FFF2-40B4-BE49-F238E27FC236}">
                <a16:creationId xmlns:a16="http://schemas.microsoft.com/office/drawing/2014/main" id="{4670003D-A7FB-9241-ADA8-E572E200F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213" y="3791810"/>
            <a:ext cx="455124" cy="2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1A25823-DB03-354B-87EC-88BF7CBD78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5476" y="4187446"/>
            <a:ext cx="396863" cy="50555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3D188DF-A4C3-674F-B3BE-C591A66DD7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2494" y="4769118"/>
            <a:ext cx="373594" cy="37359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D916EB4-3F1E-B747-AC3A-0723E4F4581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923" y="1201098"/>
            <a:ext cx="431967" cy="57010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9A360E5-1EFC-5547-BA40-418EA4DB8A75}"/>
              </a:ext>
            </a:extLst>
          </p:cNvPr>
          <p:cNvSpPr txBox="1"/>
          <p:nvPr/>
        </p:nvSpPr>
        <p:spPr>
          <a:xfrm>
            <a:off x="10779170" y="1187938"/>
            <a:ext cx="1232744" cy="60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4385">
              <a:defRPr/>
            </a:pPr>
            <a:r>
              <a:rPr lang="en-US" sz="1092">
                <a:solidFill>
                  <a:srgbClr val="3638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Streaming/Real-Time/</a:t>
            </a:r>
          </a:p>
          <a:p>
            <a:pPr defTabSz="554385">
              <a:defRPr/>
            </a:pPr>
            <a:r>
              <a:rPr lang="en-US" sz="1092">
                <a:solidFill>
                  <a:srgbClr val="3638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985028" y="2476636"/>
            <a:ext cx="5039725" cy="17005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192">
              <a:defRPr/>
            </a:pPr>
            <a:r>
              <a:rPr lang="en-US" sz="1400" b="1">
                <a:solidFill>
                  <a:srgbClr val="000000"/>
                </a:solidFill>
                <a:latin typeface="Segoe UI"/>
              </a:rPr>
              <a:t>HDFS Compatible Storage</a:t>
            </a:r>
          </a:p>
          <a:p>
            <a:pPr defTabSz="914192">
              <a:defRPr/>
            </a:pPr>
            <a:r>
              <a:rPr lang="en-US" sz="1400">
                <a:solidFill>
                  <a:srgbClr val="000000"/>
                </a:solidFill>
                <a:latin typeface="Segoe UI"/>
              </a:rPr>
              <a:t>(Data Lake)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DB608E3-297C-4743-9BEC-9BB1E3E16910}"/>
              </a:ext>
            </a:extLst>
          </p:cNvPr>
          <p:cNvGrpSpPr/>
          <p:nvPr/>
        </p:nvGrpSpPr>
        <p:grpSpPr>
          <a:xfrm>
            <a:off x="2016818" y="3179637"/>
            <a:ext cx="1678665" cy="774404"/>
            <a:chOff x="2484320" y="1682008"/>
            <a:chExt cx="2015802" cy="95144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43848CE-8F18-422D-80A1-186E8044E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4454" y="1682008"/>
              <a:ext cx="635521" cy="635521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7B04FB1-DDA8-4939-B8CE-B0177DE7C6AB}"/>
                </a:ext>
              </a:extLst>
            </p:cNvPr>
            <p:cNvSpPr/>
            <p:nvPr/>
          </p:nvSpPr>
          <p:spPr>
            <a:xfrm>
              <a:off x="2484320" y="2260589"/>
              <a:ext cx="2015802" cy="3728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060">
                <a:defRPr/>
              </a:pPr>
              <a:r>
                <a:rPr lang="en-US" sz="1372" kern="0" dirty="0">
                  <a:solidFill>
                    <a:srgbClr val="FFFFFF">
                      <a:lumMod val="50000"/>
                    </a:srgbClr>
                  </a:solidFill>
                  <a:latin typeface="Segoe UI" panose="020B0502040204020203" pitchFamily="34" charset="0"/>
                  <a:ea typeface="MS PGothic" panose="020B0600070205080204" pitchFamily="34" charset="-128"/>
                  <a:cs typeface="Segoe UI" panose="020B0502040204020203" pitchFamily="34" charset="0"/>
                </a:rPr>
                <a:t>Azure Blob Storage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0330F86-3333-4B2E-981A-84F9AF3E1078}"/>
              </a:ext>
            </a:extLst>
          </p:cNvPr>
          <p:cNvGrpSpPr/>
          <p:nvPr/>
        </p:nvGrpSpPr>
        <p:grpSpPr>
          <a:xfrm>
            <a:off x="3647347" y="3164064"/>
            <a:ext cx="1186543" cy="963809"/>
            <a:chOff x="3490738" y="1729511"/>
            <a:chExt cx="1424844" cy="118414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312A6CC-8A07-44F0-A309-5D7161D46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105" y="1729511"/>
              <a:ext cx="635521" cy="635521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AB0ABE-E7ED-4789-A00C-003C53300A26}"/>
                </a:ext>
              </a:extLst>
            </p:cNvPr>
            <p:cNvSpPr/>
            <p:nvPr/>
          </p:nvSpPr>
          <p:spPr>
            <a:xfrm>
              <a:off x="3490738" y="2281378"/>
              <a:ext cx="1424844" cy="632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060">
                <a:defRPr/>
              </a:pPr>
              <a:r>
                <a:rPr lang="en-US" sz="1372" kern="0" dirty="0">
                  <a:solidFill>
                    <a:srgbClr val="FFFFFF">
                      <a:lumMod val="50000"/>
                    </a:srgbClr>
                  </a:solidFill>
                  <a:latin typeface="Segoe UI" panose="020B0502040204020203" pitchFamily="34" charset="0"/>
                  <a:ea typeface="MS PGothic" panose="020B0600070205080204" pitchFamily="34" charset="-128"/>
                  <a:cs typeface="Segoe UI" panose="020B0502040204020203" pitchFamily="34" charset="0"/>
                </a:rPr>
                <a:t>Azure Data </a:t>
              </a:r>
              <a:br>
                <a:rPr lang="en-US" sz="1372" kern="0" dirty="0">
                  <a:solidFill>
                    <a:srgbClr val="FFFFFF">
                      <a:lumMod val="50000"/>
                    </a:srgbClr>
                  </a:solidFill>
                  <a:latin typeface="Segoe UI" panose="020B0502040204020203" pitchFamily="34" charset="0"/>
                  <a:ea typeface="MS PGothic" panose="020B0600070205080204" pitchFamily="34" charset="-128"/>
                  <a:cs typeface="Segoe UI" panose="020B0502040204020203" pitchFamily="34" charset="0"/>
                </a:rPr>
              </a:br>
              <a:r>
                <a:rPr lang="en-US" sz="1372" kern="0" dirty="0">
                  <a:solidFill>
                    <a:srgbClr val="FFFFFF">
                      <a:lumMod val="50000"/>
                    </a:srgbClr>
                  </a:solidFill>
                  <a:latin typeface="Segoe UI" panose="020B0502040204020203" pitchFamily="34" charset="0"/>
                  <a:ea typeface="MS PGothic" panose="020B0600070205080204" pitchFamily="34" charset="-128"/>
                  <a:cs typeface="Segoe UI" panose="020B0502040204020203" pitchFamily="34" charset="0"/>
                </a:rPr>
                <a:t>Lake Storage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2C93C9E-923A-7643-B444-9D9E65BF4940}"/>
              </a:ext>
            </a:extLst>
          </p:cNvPr>
          <p:cNvGrpSpPr/>
          <p:nvPr/>
        </p:nvGrpSpPr>
        <p:grpSpPr>
          <a:xfrm>
            <a:off x="198809" y="1154338"/>
            <a:ext cx="1008377" cy="1027417"/>
            <a:chOff x="1072399" y="8819484"/>
            <a:chExt cx="1668894" cy="1598411"/>
          </a:xfrm>
        </p:grpSpPr>
        <p:sp>
          <p:nvSpPr>
            <p:cNvPr id="43" name="TextBox 163">
              <a:extLst>
                <a:ext uri="{FF2B5EF4-FFF2-40B4-BE49-F238E27FC236}">
                  <a16:creationId xmlns:a16="http://schemas.microsoft.com/office/drawing/2014/main" id="{CED1F62C-6E45-6342-9A68-2C194FBEC2D2}"/>
                </a:ext>
              </a:extLst>
            </p:cNvPr>
            <p:cNvSpPr txBox="1"/>
            <p:nvPr/>
          </p:nvSpPr>
          <p:spPr>
            <a:xfrm>
              <a:off x="1072399" y="9619894"/>
              <a:ext cx="1668894" cy="79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54385">
                <a:defRPr/>
              </a:pPr>
              <a:r>
                <a:rPr lang="en-US" sz="1372" kern="0" dirty="0">
                  <a:solidFill>
                    <a:srgbClr val="FFFFFF">
                      <a:lumMod val="50000"/>
                    </a:srgbClr>
                  </a:solidFill>
                  <a:latin typeface="Segoe UI" panose="020B0502040204020203" pitchFamily="34" charset="0"/>
                  <a:ea typeface="MS PGothic" panose="020B0600070205080204" pitchFamily="34" charset="-128"/>
                  <a:cs typeface="Segoe UI" panose="020B0502040204020203" pitchFamily="34" charset="0"/>
                </a:rPr>
                <a:t>Corporate Data</a:t>
              </a:r>
            </a:p>
          </p:txBody>
        </p:sp>
        <p:pic>
          <p:nvPicPr>
            <p:cNvPr id="44" name="Picture 43" descr="비트윈에서 HBase에 데이터를 저장하는 방법">
              <a:extLst>
                <a:ext uri="{FF2B5EF4-FFF2-40B4-BE49-F238E27FC236}">
                  <a16:creationId xmlns:a16="http://schemas.microsoft.com/office/drawing/2014/main" id="{A64D109F-7EDF-E04C-9B0E-AF52DFC2C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0916" y="8819484"/>
              <a:ext cx="850272" cy="850272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1989624" y="825211"/>
            <a:ext cx="5039725" cy="1576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192">
              <a:defRPr/>
            </a:pPr>
            <a:r>
              <a:rPr lang="en-US" sz="1400" b="1" dirty="0">
                <a:solidFill>
                  <a:srgbClr val="000000"/>
                </a:solidFill>
                <a:latin typeface="Segoe UI"/>
              </a:rPr>
              <a:t>Cold path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B6E3D5-21F9-4683-935F-279BCC0A003B}"/>
              </a:ext>
            </a:extLst>
          </p:cNvPr>
          <p:cNvSpPr/>
          <p:nvPr/>
        </p:nvSpPr>
        <p:spPr>
          <a:xfrm>
            <a:off x="3048050" y="1760582"/>
            <a:ext cx="1821831" cy="51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665">
              <a:defRPr/>
            </a:pPr>
            <a:r>
              <a:rPr lang="en-US" sz="1372" kern="0" dirty="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Spark, </a:t>
            </a:r>
            <a:r>
              <a:rPr lang="en-US" sz="1372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Hive, </a:t>
            </a:r>
            <a:r>
              <a:rPr lang="en-US" sz="1372" kern="0" dirty="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Pig on Azure HDInsight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E4C2CF17-CE4E-4BE7-BF38-A243CFDAE6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05148" y="1154338"/>
            <a:ext cx="571804" cy="57180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526CFE5-1BA1-4485-A0F0-D3DBD5875450}"/>
              </a:ext>
            </a:extLst>
          </p:cNvPr>
          <p:cNvGrpSpPr/>
          <p:nvPr/>
        </p:nvGrpSpPr>
        <p:grpSpPr>
          <a:xfrm>
            <a:off x="8128" y="4238547"/>
            <a:ext cx="1665221" cy="1691403"/>
            <a:chOff x="7264" y="4238662"/>
            <a:chExt cx="1665457" cy="1691644"/>
          </a:xfrm>
        </p:grpSpPr>
        <p:sp>
          <p:nvSpPr>
            <p:cNvPr id="46" name="TextBox 163">
              <a:extLst>
                <a:ext uri="{FF2B5EF4-FFF2-40B4-BE49-F238E27FC236}">
                  <a16:creationId xmlns:a16="http://schemas.microsoft.com/office/drawing/2014/main" id="{8186AFEA-59CD-1741-A089-AC36BBFDB0A8}"/>
                </a:ext>
              </a:extLst>
            </p:cNvPr>
            <p:cNvSpPr txBox="1"/>
            <p:nvPr/>
          </p:nvSpPr>
          <p:spPr>
            <a:xfrm>
              <a:off x="7264" y="4751215"/>
              <a:ext cx="1665457" cy="30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060">
                <a:defRPr/>
              </a:pPr>
              <a:r>
                <a:rPr lang="en-US" sz="1372" kern="0" dirty="0">
                  <a:solidFill>
                    <a:srgbClr val="FFFFFF">
                      <a:lumMod val="50000"/>
                    </a:srgbClr>
                  </a:solidFill>
                  <a:latin typeface="Segoe UI" panose="020B0502040204020203" pitchFamily="34" charset="0"/>
                  <a:ea typeface="MS PGothic" panose="020B0600070205080204" pitchFamily="34" charset="-128"/>
                  <a:cs typeface="Segoe UI" panose="020B0502040204020203" pitchFamily="34" charset="0"/>
                </a:rPr>
                <a:t>Devices &amp; Sensors</a:t>
              </a:r>
            </a:p>
          </p:txBody>
        </p:sp>
        <p:pic>
          <p:nvPicPr>
            <p:cNvPr id="47" name="Picture 46" descr="Posted on May 2, 2013 by Alex">
              <a:extLst>
                <a:ext uri="{FF2B5EF4-FFF2-40B4-BE49-F238E27FC236}">
                  <a16:creationId xmlns:a16="http://schemas.microsoft.com/office/drawing/2014/main" id="{FBA9DDCB-EA98-AD41-806F-A4C8FA136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4888">
              <a:off x="530261" y="4238662"/>
              <a:ext cx="540126" cy="540126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267BA11-4E01-4F6D-84BD-1101581D70F9}"/>
                </a:ext>
              </a:extLst>
            </p:cNvPr>
            <p:cNvGrpSpPr/>
            <p:nvPr/>
          </p:nvGrpSpPr>
          <p:grpSpPr>
            <a:xfrm>
              <a:off x="137141" y="5109440"/>
              <a:ext cx="1297334" cy="820866"/>
              <a:chOff x="417013" y="4169308"/>
              <a:chExt cx="1557662" cy="1008379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1F21144-D1AF-4D60-A04A-41530A9EE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079" y="4169308"/>
                <a:ext cx="635521" cy="635521"/>
              </a:xfrm>
              <a:prstGeom prst="rect">
                <a:avLst/>
              </a:prstGeom>
            </p:spPr>
          </p:pic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2E0E9DA-9AFF-4FCC-B33E-CA8BE0D60CB9}"/>
                  </a:ext>
                </a:extLst>
              </p:cNvPr>
              <p:cNvSpPr/>
              <p:nvPr/>
            </p:nvSpPr>
            <p:spPr>
              <a:xfrm>
                <a:off x="417013" y="4804828"/>
                <a:ext cx="1557662" cy="372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32060">
                  <a:defRPr/>
                </a:pPr>
                <a:r>
                  <a:rPr lang="en-US" sz="1372" kern="0" dirty="0">
                    <a:solidFill>
                      <a:srgbClr val="FFFFFF">
                        <a:lumMod val="50000"/>
                      </a:srgbClr>
                    </a:solidFill>
                    <a:latin typeface="Segoe UI" panose="020B0502040204020203" pitchFamily="34" charset="0"/>
                    <a:ea typeface="MS PGothic" panose="020B0600070205080204" pitchFamily="34" charset="-128"/>
                    <a:cs typeface="Segoe UI" panose="020B0502040204020203" pitchFamily="34" charset="0"/>
                  </a:rPr>
                  <a:t>Azure IoT Hub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985029" y="4263410"/>
            <a:ext cx="5052689" cy="161232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192">
              <a:defRPr/>
            </a:pPr>
            <a:r>
              <a:rPr lang="en-US" sz="1400" b="1" dirty="0">
                <a:solidFill>
                  <a:srgbClr val="000000"/>
                </a:solidFill>
                <a:latin typeface="Segoe UI"/>
              </a:rPr>
              <a:t>Hot path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DC54D8-FBD4-413C-884B-F289072A4BE8}"/>
              </a:ext>
            </a:extLst>
          </p:cNvPr>
          <p:cNvSpPr/>
          <p:nvPr/>
        </p:nvSpPr>
        <p:spPr>
          <a:xfrm>
            <a:off x="4847372" y="5116346"/>
            <a:ext cx="1625081" cy="724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665">
              <a:defRPr/>
            </a:pPr>
            <a:r>
              <a:rPr lang="en-US" sz="1372" kern="0" dirty="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Spark Streaming on Azure HDInsight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975DB8A-9454-4E6E-A94E-E88E5D11F0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86569" y="4614081"/>
            <a:ext cx="544040" cy="54404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BFDB9D49-4E13-41E6-A90B-D2C6CF22BBD4}"/>
              </a:ext>
            </a:extLst>
          </p:cNvPr>
          <p:cNvSpPr/>
          <p:nvPr/>
        </p:nvSpPr>
        <p:spPr>
          <a:xfrm>
            <a:off x="2791018" y="5148836"/>
            <a:ext cx="1371703" cy="51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665">
              <a:defRPr/>
            </a:pPr>
            <a:r>
              <a:rPr lang="en-US" sz="1372" kern="0" dirty="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Kafka on Azure HDInsight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F094026-071A-4474-A2EE-3D4B73073771}"/>
              </a:ext>
            </a:extLst>
          </p:cNvPr>
          <p:cNvGrpSpPr/>
          <p:nvPr/>
        </p:nvGrpSpPr>
        <p:grpSpPr>
          <a:xfrm>
            <a:off x="3349793" y="4469101"/>
            <a:ext cx="376925" cy="660596"/>
            <a:chOff x="4678589" y="4672516"/>
            <a:chExt cx="402849" cy="706547"/>
          </a:xfrm>
          <a:noFill/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6857396-747E-41F1-B291-4E943C8E23A1}"/>
                </a:ext>
              </a:extLst>
            </p:cNvPr>
            <p:cNvSpPr/>
            <p:nvPr/>
          </p:nvSpPr>
          <p:spPr bwMode="auto">
            <a:xfrm>
              <a:off x="4678589" y="4925204"/>
              <a:ext cx="201168" cy="201168"/>
            </a:xfrm>
            <a:prstGeom prst="ellipse">
              <a:avLst/>
            </a:prstGeom>
            <a:grpFill/>
            <a:ln w="28575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b="1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AF2B624-B3E8-4C76-85AC-6554F836C2F5}"/>
                </a:ext>
              </a:extLst>
            </p:cNvPr>
            <p:cNvSpPr/>
            <p:nvPr/>
          </p:nvSpPr>
          <p:spPr bwMode="auto">
            <a:xfrm>
              <a:off x="4944278" y="5144975"/>
              <a:ext cx="137160" cy="137160"/>
            </a:xfrm>
            <a:prstGeom prst="ellipse">
              <a:avLst/>
            </a:prstGeom>
            <a:grpFill/>
            <a:ln w="28575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b="1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8BDB2E8-1559-407A-B388-55FF2C19283A}"/>
                </a:ext>
              </a:extLst>
            </p:cNvPr>
            <p:cNvGrpSpPr/>
            <p:nvPr/>
          </p:nvGrpSpPr>
          <p:grpSpPr>
            <a:xfrm>
              <a:off x="4686778" y="4672516"/>
              <a:ext cx="385134" cy="706547"/>
              <a:chOff x="4710593" y="4672516"/>
              <a:chExt cx="385134" cy="706547"/>
            </a:xfrm>
            <a:grpFill/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F0D9997-9476-4BC8-89C9-B263297EE435}"/>
                  </a:ext>
                </a:extLst>
              </p:cNvPr>
              <p:cNvSpPr/>
              <p:nvPr/>
            </p:nvSpPr>
            <p:spPr bwMode="auto">
              <a:xfrm>
                <a:off x="4710593" y="4672516"/>
                <a:ext cx="137160" cy="137160"/>
              </a:xfrm>
              <a:prstGeom prst="ellipse">
                <a:avLst/>
              </a:prstGeom>
              <a:grpFill/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76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b="1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66F46DF-7625-43AD-831E-814094CABC23}"/>
                  </a:ext>
                </a:extLst>
              </p:cNvPr>
              <p:cNvSpPr/>
              <p:nvPr/>
            </p:nvSpPr>
            <p:spPr bwMode="auto">
              <a:xfrm>
                <a:off x="4958566" y="4767055"/>
                <a:ext cx="137161" cy="137160"/>
              </a:xfrm>
              <a:prstGeom prst="ellipse">
                <a:avLst/>
              </a:prstGeom>
              <a:grpFill/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76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b="1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4E05C12-4CB4-425A-B2F6-B5D74A5D1CB4}"/>
                  </a:ext>
                </a:extLst>
              </p:cNvPr>
              <p:cNvSpPr/>
              <p:nvPr/>
            </p:nvSpPr>
            <p:spPr bwMode="auto">
              <a:xfrm>
                <a:off x="4710593" y="5241901"/>
                <a:ext cx="137161" cy="137162"/>
              </a:xfrm>
              <a:prstGeom prst="ellipse">
                <a:avLst/>
              </a:prstGeom>
              <a:grpFill/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576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b="1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EFDEC85-72DC-4A11-B86F-CAFC0A37CC1F}"/>
                  </a:ext>
                </a:extLst>
              </p:cNvPr>
              <p:cNvCxnSpPr>
                <a:stCxn id="78" idx="0"/>
                <a:endCxn id="81" idx="4"/>
              </p:cNvCxnSpPr>
              <p:nvPr/>
            </p:nvCxnSpPr>
            <p:spPr>
              <a:xfrm flipV="1">
                <a:off x="4779173" y="4809677"/>
                <a:ext cx="0" cy="115527"/>
              </a:xfrm>
              <a:prstGeom prst="line">
                <a:avLst/>
              </a:prstGeom>
              <a:grpFill/>
              <a:ln w="28575">
                <a:solidFill>
                  <a:srgbClr val="0070C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F373528-1833-4026-8C80-41EC3628C8FA}"/>
                  </a:ext>
                </a:extLst>
              </p:cNvPr>
              <p:cNvCxnSpPr>
                <a:cxnSpLocks/>
                <a:stCxn id="78" idx="7"/>
                <a:endCxn id="82" idx="3"/>
              </p:cNvCxnSpPr>
              <p:nvPr/>
            </p:nvCxnSpPr>
            <p:spPr>
              <a:xfrm flipV="1">
                <a:off x="4874112" y="4884130"/>
                <a:ext cx="104542" cy="70534"/>
              </a:xfrm>
              <a:prstGeom prst="line">
                <a:avLst/>
              </a:prstGeom>
              <a:grpFill/>
              <a:ln w="28575">
                <a:solidFill>
                  <a:srgbClr val="0070C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BB86D7-6A49-4D89-8EFF-392D14FD0213}"/>
                  </a:ext>
                </a:extLst>
              </p:cNvPr>
              <p:cNvCxnSpPr>
                <a:stCxn id="78" idx="5"/>
                <a:endCxn id="79" idx="1"/>
              </p:cNvCxnSpPr>
              <p:nvPr/>
            </p:nvCxnSpPr>
            <p:spPr>
              <a:xfrm>
                <a:off x="4874112" y="5096912"/>
                <a:ext cx="114068" cy="68150"/>
              </a:xfrm>
              <a:prstGeom prst="line">
                <a:avLst/>
              </a:prstGeom>
              <a:grpFill/>
              <a:ln w="28575">
                <a:solidFill>
                  <a:srgbClr val="0070C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E871D37-20F0-472B-9A07-A443A416C2DC}"/>
                  </a:ext>
                </a:extLst>
              </p:cNvPr>
              <p:cNvCxnSpPr>
                <a:stCxn id="83" idx="0"/>
                <a:endCxn id="78" idx="4"/>
              </p:cNvCxnSpPr>
              <p:nvPr/>
            </p:nvCxnSpPr>
            <p:spPr>
              <a:xfrm flipV="1">
                <a:off x="4779173" y="5126372"/>
                <a:ext cx="0" cy="115528"/>
              </a:xfrm>
              <a:prstGeom prst="line">
                <a:avLst/>
              </a:prstGeom>
              <a:grpFill/>
              <a:ln w="28575">
                <a:solidFill>
                  <a:srgbClr val="0070C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54E415-934C-41DF-9636-8E9DFBA2AE49}"/>
              </a:ext>
            </a:extLst>
          </p:cNvPr>
          <p:cNvGrpSpPr/>
          <p:nvPr/>
        </p:nvGrpSpPr>
        <p:grpSpPr>
          <a:xfrm>
            <a:off x="445941" y="6877798"/>
            <a:ext cx="9090801" cy="953649"/>
            <a:chOff x="445139" y="5920994"/>
            <a:chExt cx="9160037" cy="953784"/>
          </a:xfrm>
        </p:grpSpPr>
        <p:sp>
          <p:nvSpPr>
            <p:cNvPr id="48" name="TextBox 47"/>
            <p:cNvSpPr txBox="1"/>
            <p:nvPr/>
          </p:nvSpPr>
          <p:spPr>
            <a:xfrm>
              <a:off x="445139" y="5920994"/>
              <a:ext cx="9160037" cy="921176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pPr defTabSz="914192"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Segoe UI"/>
                </a:rPr>
                <a:t>Governance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3FE1990-1DAA-4FF8-99F6-CA62145F3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370" y="6051153"/>
              <a:ext cx="529308" cy="517343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57367FF-D1B2-4266-AE02-6A4CEE13BDCC}"/>
                </a:ext>
              </a:extLst>
            </p:cNvPr>
            <p:cNvSpPr/>
            <p:nvPr/>
          </p:nvSpPr>
          <p:spPr>
            <a:xfrm>
              <a:off x="1448886" y="6545154"/>
              <a:ext cx="1466277" cy="233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3665">
                <a:defRPr/>
              </a:pPr>
              <a:r>
                <a:rPr lang="en-US" sz="900" kern="0">
                  <a:solidFill>
                    <a:srgbClr val="FFFFFF">
                      <a:lumMod val="50000"/>
                    </a:srgb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DATA FACTORY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CAD56DA-C102-4A0D-8B47-EB2D5ABEB4AF}"/>
                </a:ext>
              </a:extLst>
            </p:cNvPr>
            <p:cNvGrpSpPr/>
            <p:nvPr/>
          </p:nvGrpSpPr>
          <p:grpSpPr>
            <a:xfrm>
              <a:off x="4455035" y="5977808"/>
              <a:ext cx="1189118" cy="886727"/>
              <a:chOff x="2060291" y="5848955"/>
              <a:chExt cx="1427734" cy="1089286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70E22CD2-5BA3-4521-9F35-969599E462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6397" y="5848955"/>
                <a:ext cx="635521" cy="635521"/>
              </a:xfrm>
              <a:prstGeom prst="rect">
                <a:avLst/>
              </a:prstGeom>
            </p:spPr>
          </p:pic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A4329C8-4F1D-407C-93C3-15E268BFBB54}"/>
                  </a:ext>
                </a:extLst>
              </p:cNvPr>
              <p:cNvSpPr/>
              <p:nvPr/>
            </p:nvSpPr>
            <p:spPr>
              <a:xfrm>
                <a:off x="2060291" y="6484476"/>
                <a:ext cx="1427734" cy="453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32060">
                  <a:defRPr/>
                </a:pPr>
                <a:r>
                  <a:rPr lang="en-US" sz="900" kern="0">
                    <a:solidFill>
                      <a:srgbClr val="FFFFFF">
                        <a:lumMod val="50000"/>
                      </a:srgbClr>
                    </a:solidFill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AZURE NETWORK</a:t>
                </a:r>
              </a:p>
              <a:p>
                <a:pPr algn="ctr" defTabSz="932060">
                  <a:defRPr/>
                </a:pPr>
                <a:r>
                  <a:rPr lang="en-US" sz="900" kern="0">
                    <a:solidFill>
                      <a:srgbClr val="FFFFFF">
                        <a:lumMod val="50000"/>
                      </a:srgbClr>
                    </a:solidFill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SECURITY GROUPS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54A388D-37A4-49E2-89DA-A834E860344E}"/>
                </a:ext>
              </a:extLst>
            </p:cNvPr>
            <p:cNvGrpSpPr/>
            <p:nvPr/>
          </p:nvGrpSpPr>
          <p:grpSpPr>
            <a:xfrm>
              <a:off x="7733264" y="5979998"/>
              <a:ext cx="1437861" cy="803068"/>
              <a:chOff x="5489279" y="5767829"/>
              <a:chExt cx="1726384" cy="986517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7301A873-F621-4082-A3C1-276F15641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4707" y="5767829"/>
                <a:ext cx="635521" cy="635521"/>
              </a:xfrm>
              <a:prstGeom prst="rect">
                <a:avLst/>
              </a:prstGeom>
            </p:spPr>
          </p:pic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A042172-1BE5-4114-B8D0-5A9A72BC16CC}"/>
                  </a:ext>
                </a:extLst>
              </p:cNvPr>
              <p:cNvSpPr/>
              <p:nvPr/>
            </p:nvSpPr>
            <p:spPr>
              <a:xfrm>
                <a:off x="5489279" y="6470744"/>
                <a:ext cx="1726384" cy="283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32060">
                  <a:defRPr/>
                </a:pPr>
                <a:r>
                  <a:rPr lang="en-US" sz="900" kern="0">
                    <a:solidFill>
                      <a:srgbClr val="FFFFFF">
                        <a:lumMod val="50000"/>
                      </a:srgbClr>
                    </a:solidFill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AZURE LOG ANALYTICS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F41EC08-1550-4614-8D4D-ED389FBDD877}"/>
                </a:ext>
              </a:extLst>
            </p:cNvPr>
            <p:cNvGrpSpPr/>
            <p:nvPr/>
          </p:nvGrpSpPr>
          <p:grpSpPr>
            <a:xfrm>
              <a:off x="2889114" y="5993888"/>
              <a:ext cx="1216578" cy="845085"/>
              <a:chOff x="2560883" y="4671734"/>
              <a:chExt cx="1460701" cy="1038133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AE8D232-5C60-4200-A06B-4BBD5AF5B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3472" y="4671734"/>
                <a:ext cx="635521" cy="635521"/>
              </a:xfrm>
              <a:prstGeom prst="rect">
                <a:avLst/>
              </a:prstGeom>
            </p:spPr>
          </p:pic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6DC9DF9-DDA4-435F-894A-7363FFADB958}"/>
                  </a:ext>
                </a:extLst>
              </p:cNvPr>
              <p:cNvSpPr/>
              <p:nvPr/>
            </p:nvSpPr>
            <p:spPr>
              <a:xfrm>
                <a:off x="2560883" y="5256102"/>
                <a:ext cx="1460701" cy="453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32060">
                  <a:defRPr/>
                </a:pPr>
                <a:r>
                  <a:rPr lang="en-US" sz="900" kern="0">
                    <a:solidFill>
                      <a:srgbClr val="FFFFFF">
                        <a:lumMod val="50000"/>
                      </a:srgbClr>
                    </a:solidFill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AZURE</a:t>
                </a:r>
              </a:p>
              <a:p>
                <a:pPr algn="ctr" defTabSz="932060">
                  <a:defRPr/>
                </a:pPr>
                <a:r>
                  <a:rPr lang="en-US" sz="900" kern="0">
                    <a:solidFill>
                      <a:srgbClr val="FFFFFF">
                        <a:lumMod val="50000"/>
                      </a:srgbClr>
                    </a:solidFill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ACTIVE DIRECTORY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473F467-B5AF-4EE3-BCB2-47B76DE1ED7E}"/>
                </a:ext>
              </a:extLst>
            </p:cNvPr>
            <p:cNvGrpSpPr/>
            <p:nvPr/>
          </p:nvGrpSpPr>
          <p:grpSpPr>
            <a:xfrm>
              <a:off x="5972450" y="5971379"/>
              <a:ext cx="1468551" cy="903399"/>
              <a:chOff x="4306087" y="5075265"/>
              <a:chExt cx="1763237" cy="1109766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92C94782-B5C5-4488-AA07-6D9A3E638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9945" y="5075265"/>
                <a:ext cx="635521" cy="635521"/>
              </a:xfrm>
              <a:prstGeom prst="rect">
                <a:avLst/>
              </a:prstGeom>
            </p:spPr>
          </p:pic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E1B8CBB-B45F-4E88-86F5-5AE511ECECA1}"/>
                  </a:ext>
                </a:extLst>
              </p:cNvPr>
              <p:cNvSpPr/>
              <p:nvPr/>
            </p:nvSpPr>
            <p:spPr>
              <a:xfrm>
                <a:off x="4306087" y="5731267"/>
                <a:ext cx="1763237" cy="453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32060">
                  <a:defRPr/>
                </a:pPr>
                <a:r>
                  <a:rPr lang="en-US" sz="900" kern="0">
                    <a:solidFill>
                      <a:srgbClr val="FFFFFF">
                        <a:lumMod val="50000"/>
                      </a:srgbClr>
                    </a:solidFill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AZURE KEY </a:t>
                </a:r>
              </a:p>
              <a:p>
                <a:pPr algn="ctr" defTabSz="932060">
                  <a:defRPr/>
                </a:pPr>
                <a:r>
                  <a:rPr lang="en-US" sz="900" kern="0">
                    <a:solidFill>
                      <a:srgbClr val="FFFFFF">
                        <a:lumMod val="50000"/>
                      </a:srgbClr>
                    </a:solidFill>
                    <a:latin typeface="Segoe UI Semibold" panose="020B0702040204020203" pitchFamily="34" charset="0"/>
                    <a:ea typeface="MS PGothic" panose="020B0600070205080204" pitchFamily="34" charset="-128"/>
                    <a:cs typeface="Segoe UI Semibold" panose="020B0702040204020203" pitchFamily="34" charset="0"/>
                  </a:rPr>
                  <a:t>MANAGEMENT SERVICE</a:t>
                </a: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7125255" y="832753"/>
            <a:ext cx="2411488" cy="5036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192">
              <a:defRPr/>
            </a:pPr>
            <a:r>
              <a:rPr lang="en-US" sz="1400" b="1">
                <a:solidFill>
                  <a:srgbClr val="000000"/>
                </a:solidFill>
                <a:latin typeface="Segoe UI"/>
              </a:rPr>
              <a:t>Serving-layer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73E65DD-93EA-430F-AECA-3E7FC23488FB}"/>
              </a:ext>
            </a:extLst>
          </p:cNvPr>
          <p:cNvGrpSpPr/>
          <p:nvPr/>
        </p:nvGrpSpPr>
        <p:grpSpPr>
          <a:xfrm>
            <a:off x="7992732" y="3093907"/>
            <a:ext cx="662395" cy="574632"/>
            <a:chOff x="3908435" y="12730228"/>
            <a:chExt cx="4266958" cy="3430157"/>
          </a:xfrm>
          <a:solidFill>
            <a:srgbClr val="0070C0"/>
          </a:solidFill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B145959-7398-40DB-993C-F2B1AA177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3825" y="15509938"/>
              <a:ext cx="490537" cy="48736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/>
            <a:p>
              <a:pPr algn="ctr" defTabSz="914192">
                <a:defRPr/>
              </a:pPr>
              <a:endParaRPr lang="en-US" sz="1765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70B452A-1A66-4649-B544-9294EFC6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462" y="12730228"/>
              <a:ext cx="715965" cy="715959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/>
            <a:p>
              <a:pPr algn="ctr" defTabSz="914192">
                <a:defRPr/>
              </a:pPr>
              <a:endParaRPr lang="en-US" sz="1765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3A2CB036-7BA9-464E-83AE-127A034E6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5992" y="13893431"/>
              <a:ext cx="4089401" cy="1920872"/>
            </a:xfrm>
            <a:custGeom>
              <a:avLst/>
              <a:gdLst>
                <a:gd name="T0" fmla="*/ 1280 w 1285"/>
                <a:gd name="T1" fmla="*/ 169 h 603"/>
                <a:gd name="T2" fmla="*/ 1283 w 1285"/>
                <a:gd name="T3" fmla="*/ 157 h 603"/>
                <a:gd name="T4" fmla="*/ 1285 w 1285"/>
                <a:gd name="T5" fmla="*/ 145 h 603"/>
                <a:gd name="T6" fmla="*/ 1285 w 1285"/>
                <a:gd name="T7" fmla="*/ 133 h 603"/>
                <a:gd name="T8" fmla="*/ 1284 w 1285"/>
                <a:gd name="T9" fmla="*/ 121 h 603"/>
                <a:gd name="T10" fmla="*/ 1282 w 1285"/>
                <a:gd name="T11" fmla="*/ 108 h 603"/>
                <a:gd name="T12" fmla="*/ 1281 w 1285"/>
                <a:gd name="T13" fmla="*/ 106 h 603"/>
                <a:gd name="T14" fmla="*/ 1281 w 1285"/>
                <a:gd name="T15" fmla="*/ 106 h 603"/>
                <a:gd name="T16" fmla="*/ 970 w 1285"/>
                <a:gd name="T17" fmla="*/ 6 h 603"/>
                <a:gd name="T18" fmla="*/ 1029 w 1285"/>
                <a:gd name="T19" fmla="*/ 60 h 603"/>
                <a:gd name="T20" fmla="*/ 1227 w 1285"/>
                <a:gd name="T21" fmla="*/ 122 h 603"/>
                <a:gd name="T22" fmla="*/ 1219 w 1285"/>
                <a:gd name="T23" fmla="*/ 169 h 603"/>
                <a:gd name="T24" fmla="*/ 1204 w 1285"/>
                <a:gd name="T25" fmla="*/ 192 h 603"/>
                <a:gd name="T26" fmla="*/ 1188 w 1285"/>
                <a:gd name="T27" fmla="*/ 212 h 603"/>
                <a:gd name="T28" fmla="*/ 1170 w 1285"/>
                <a:gd name="T29" fmla="*/ 230 h 603"/>
                <a:gd name="T30" fmla="*/ 1110 w 1285"/>
                <a:gd name="T31" fmla="*/ 280 h 603"/>
                <a:gd name="T32" fmla="*/ 1086 w 1285"/>
                <a:gd name="T33" fmla="*/ 296 h 603"/>
                <a:gd name="T34" fmla="*/ 279 w 1285"/>
                <a:gd name="T35" fmla="*/ 547 h 603"/>
                <a:gd name="T36" fmla="*/ 236 w 1285"/>
                <a:gd name="T37" fmla="*/ 546 h 603"/>
                <a:gd name="T38" fmla="*/ 216 w 1285"/>
                <a:gd name="T39" fmla="*/ 546 h 603"/>
                <a:gd name="T40" fmla="*/ 196 w 1285"/>
                <a:gd name="T41" fmla="*/ 544 h 603"/>
                <a:gd name="T42" fmla="*/ 178 w 1285"/>
                <a:gd name="T43" fmla="*/ 542 h 603"/>
                <a:gd name="T44" fmla="*/ 162 w 1285"/>
                <a:gd name="T45" fmla="*/ 539 h 603"/>
                <a:gd name="T46" fmla="*/ 147 w 1285"/>
                <a:gd name="T47" fmla="*/ 536 h 603"/>
                <a:gd name="T48" fmla="*/ 133 w 1285"/>
                <a:gd name="T49" fmla="*/ 532 h 603"/>
                <a:gd name="T50" fmla="*/ 120 w 1285"/>
                <a:gd name="T51" fmla="*/ 528 h 603"/>
                <a:gd name="T52" fmla="*/ 108 w 1285"/>
                <a:gd name="T53" fmla="*/ 524 h 603"/>
                <a:gd name="T54" fmla="*/ 97 w 1285"/>
                <a:gd name="T55" fmla="*/ 519 h 603"/>
                <a:gd name="T56" fmla="*/ 87 w 1285"/>
                <a:gd name="T57" fmla="*/ 514 h 603"/>
                <a:gd name="T58" fmla="*/ 79 w 1285"/>
                <a:gd name="T59" fmla="*/ 508 h 603"/>
                <a:gd name="T60" fmla="*/ 73 w 1285"/>
                <a:gd name="T61" fmla="*/ 502 h 603"/>
                <a:gd name="T62" fmla="*/ 68 w 1285"/>
                <a:gd name="T63" fmla="*/ 494 h 603"/>
                <a:gd name="T64" fmla="*/ 63 w 1285"/>
                <a:gd name="T65" fmla="*/ 486 h 603"/>
                <a:gd name="T66" fmla="*/ 62 w 1285"/>
                <a:gd name="T67" fmla="*/ 484 h 603"/>
                <a:gd name="T68" fmla="*/ 206 w 1285"/>
                <a:gd name="T69" fmla="*/ 310 h 603"/>
                <a:gd name="T70" fmla="*/ 20 w 1285"/>
                <a:gd name="T71" fmla="*/ 412 h 603"/>
                <a:gd name="T72" fmla="*/ 262 w 1285"/>
                <a:gd name="T73" fmla="*/ 603 h 603"/>
                <a:gd name="T74" fmla="*/ 714 w 1285"/>
                <a:gd name="T75" fmla="*/ 525 h 603"/>
                <a:gd name="T76" fmla="*/ 1082 w 1285"/>
                <a:gd name="T77" fmla="*/ 364 h 603"/>
                <a:gd name="T78" fmla="*/ 1174 w 1285"/>
                <a:gd name="T79" fmla="*/ 301 h 603"/>
                <a:gd name="T80" fmla="*/ 1199 w 1285"/>
                <a:gd name="T81" fmla="*/ 280 h 603"/>
                <a:gd name="T82" fmla="*/ 1221 w 1285"/>
                <a:gd name="T83" fmla="*/ 258 h 603"/>
                <a:gd name="T84" fmla="*/ 1240 w 1285"/>
                <a:gd name="T85" fmla="*/ 237 h 603"/>
                <a:gd name="T86" fmla="*/ 1256 w 1285"/>
                <a:gd name="T87" fmla="*/ 216 h 603"/>
                <a:gd name="T88" fmla="*/ 1275 w 1285"/>
                <a:gd name="T89" fmla="*/ 184 h 603"/>
                <a:gd name="T90" fmla="*/ 1279 w 1285"/>
                <a:gd name="T91" fmla="*/ 172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5" h="603">
                  <a:moveTo>
                    <a:pt x="1279" y="172"/>
                  </a:moveTo>
                  <a:cubicBezTo>
                    <a:pt x="1279" y="171"/>
                    <a:pt x="1279" y="170"/>
                    <a:pt x="1280" y="169"/>
                  </a:cubicBezTo>
                  <a:cubicBezTo>
                    <a:pt x="1280" y="166"/>
                    <a:pt x="1281" y="163"/>
                    <a:pt x="1282" y="160"/>
                  </a:cubicBezTo>
                  <a:cubicBezTo>
                    <a:pt x="1282" y="159"/>
                    <a:pt x="1282" y="158"/>
                    <a:pt x="1283" y="157"/>
                  </a:cubicBezTo>
                  <a:cubicBezTo>
                    <a:pt x="1283" y="154"/>
                    <a:pt x="1284" y="152"/>
                    <a:pt x="1284" y="149"/>
                  </a:cubicBezTo>
                  <a:cubicBezTo>
                    <a:pt x="1284" y="148"/>
                    <a:pt x="1285" y="146"/>
                    <a:pt x="1285" y="145"/>
                  </a:cubicBezTo>
                  <a:cubicBezTo>
                    <a:pt x="1285" y="143"/>
                    <a:pt x="1285" y="140"/>
                    <a:pt x="1285" y="138"/>
                  </a:cubicBezTo>
                  <a:cubicBezTo>
                    <a:pt x="1285" y="137"/>
                    <a:pt x="1285" y="135"/>
                    <a:pt x="1285" y="133"/>
                  </a:cubicBezTo>
                  <a:cubicBezTo>
                    <a:pt x="1285" y="131"/>
                    <a:pt x="1285" y="130"/>
                    <a:pt x="1285" y="128"/>
                  </a:cubicBezTo>
                  <a:cubicBezTo>
                    <a:pt x="1285" y="125"/>
                    <a:pt x="1285" y="123"/>
                    <a:pt x="1284" y="121"/>
                  </a:cubicBezTo>
                  <a:cubicBezTo>
                    <a:pt x="1284" y="120"/>
                    <a:pt x="1284" y="118"/>
                    <a:pt x="1284" y="117"/>
                  </a:cubicBezTo>
                  <a:cubicBezTo>
                    <a:pt x="1284" y="114"/>
                    <a:pt x="1283" y="111"/>
                    <a:pt x="1282" y="108"/>
                  </a:cubicBezTo>
                  <a:cubicBezTo>
                    <a:pt x="1282" y="108"/>
                    <a:pt x="1281" y="107"/>
                    <a:pt x="1281" y="106"/>
                  </a:cubicBezTo>
                  <a:cubicBezTo>
                    <a:pt x="1281" y="106"/>
                    <a:pt x="1281" y="106"/>
                    <a:pt x="1281" y="106"/>
                  </a:cubicBezTo>
                  <a:cubicBezTo>
                    <a:pt x="1281" y="106"/>
                    <a:pt x="1281" y="106"/>
                    <a:pt x="1281" y="106"/>
                  </a:cubicBezTo>
                  <a:cubicBezTo>
                    <a:pt x="1281" y="106"/>
                    <a:pt x="1281" y="106"/>
                    <a:pt x="1281" y="106"/>
                  </a:cubicBezTo>
                  <a:cubicBezTo>
                    <a:pt x="1273" y="78"/>
                    <a:pt x="1253" y="56"/>
                    <a:pt x="1222" y="39"/>
                  </a:cubicBezTo>
                  <a:cubicBezTo>
                    <a:pt x="1168" y="10"/>
                    <a:pt x="1078" y="0"/>
                    <a:pt x="970" y="6"/>
                  </a:cubicBezTo>
                  <a:cubicBezTo>
                    <a:pt x="985" y="22"/>
                    <a:pt x="999" y="40"/>
                    <a:pt x="1012" y="60"/>
                  </a:cubicBezTo>
                  <a:cubicBezTo>
                    <a:pt x="1018" y="60"/>
                    <a:pt x="1024" y="60"/>
                    <a:pt x="1029" y="60"/>
                  </a:cubicBezTo>
                  <a:cubicBezTo>
                    <a:pt x="1100" y="60"/>
                    <a:pt x="1158" y="69"/>
                    <a:pt x="1195" y="89"/>
                  </a:cubicBezTo>
                  <a:cubicBezTo>
                    <a:pt x="1213" y="98"/>
                    <a:pt x="1224" y="110"/>
                    <a:pt x="1227" y="122"/>
                  </a:cubicBezTo>
                  <a:cubicBezTo>
                    <a:pt x="1227" y="123"/>
                    <a:pt x="1227" y="123"/>
                    <a:pt x="1227" y="123"/>
                  </a:cubicBezTo>
                  <a:cubicBezTo>
                    <a:pt x="1231" y="136"/>
                    <a:pt x="1228" y="151"/>
                    <a:pt x="1219" y="169"/>
                  </a:cubicBezTo>
                  <a:cubicBezTo>
                    <a:pt x="1216" y="174"/>
                    <a:pt x="1213" y="180"/>
                    <a:pt x="1209" y="186"/>
                  </a:cubicBezTo>
                  <a:cubicBezTo>
                    <a:pt x="1207" y="188"/>
                    <a:pt x="1206" y="190"/>
                    <a:pt x="1204" y="192"/>
                  </a:cubicBezTo>
                  <a:cubicBezTo>
                    <a:pt x="1201" y="196"/>
                    <a:pt x="1198" y="200"/>
                    <a:pt x="1196" y="203"/>
                  </a:cubicBezTo>
                  <a:cubicBezTo>
                    <a:pt x="1193" y="206"/>
                    <a:pt x="1191" y="209"/>
                    <a:pt x="1188" y="212"/>
                  </a:cubicBezTo>
                  <a:cubicBezTo>
                    <a:pt x="1186" y="214"/>
                    <a:pt x="1183" y="217"/>
                    <a:pt x="1180" y="220"/>
                  </a:cubicBezTo>
                  <a:cubicBezTo>
                    <a:pt x="1177" y="224"/>
                    <a:pt x="1174" y="227"/>
                    <a:pt x="1170" y="230"/>
                  </a:cubicBezTo>
                  <a:cubicBezTo>
                    <a:pt x="1169" y="232"/>
                    <a:pt x="1167" y="234"/>
                    <a:pt x="1165" y="235"/>
                  </a:cubicBezTo>
                  <a:cubicBezTo>
                    <a:pt x="1149" y="250"/>
                    <a:pt x="1130" y="265"/>
                    <a:pt x="1110" y="280"/>
                  </a:cubicBezTo>
                  <a:cubicBezTo>
                    <a:pt x="1110" y="280"/>
                    <a:pt x="1110" y="280"/>
                    <a:pt x="1110" y="280"/>
                  </a:cubicBezTo>
                  <a:cubicBezTo>
                    <a:pt x="1102" y="286"/>
                    <a:pt x="1094" y="291"/>
                    <a:pt x="1086" y="296"/>
                  </a:cubicBezTo>
                  <a:cubicBezTo>
                    <a:pt x="988" y="361"/>
                    <a:pt x="851" y="424"/>
                    <a:pt x="698" y="472"/>
                  </a:cubicBezTo>
                  <a:cubicBezTo>
                    <a:pt x="538" y="522"/>
                    <a:pt x="392" y="545"/>
                    <a:pt x="279" y="547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64" y="547"/>
                    <a:pt x="249" y="547"/>
                    <a:pt x="236" y="546"/>
                  </a:cubicBezTo>
                  <a:cubicBezTo>
                    <a:pt x="235" y="546"/>
                    <a:pt x="235" y="546"/>
                    <a:pt x="235" y="546"/>
                  </a:cubicBezTo>
                  <a:cubicBezTo>
                    <a:pt x="228" y="546"/>
                    <a:pt x="222" y="546"/>
                    <a:pt x="216" y="546"/>
                  </a:cubicBezTo>
                  <a:cubicBezTo>
                    <a:pt x="215" y="546"/>
                    <a:pt x="215" y="546"/>
                    <a:pt x="214" y="546"/>
                  </a:cubicBezTo>
                  <a:cubicBezTo>
                    <a:pt x="208" y="545"/>
                    <a:pt x="202" y="545"/>
                    <a:pt x="196" y="544"/>
                  </a:cubicBezTo>
                  <a:cubicBezTo>
                    <a:pt x="196" y="544"/>
                    <a:pt x="195" y="544"/>
                    <a:pt x="195" y="544"/>
                  </a:cubicBezTo>
                  <a:cubicBezTo>
                    <a:pt x="189" y="544"/>
                    <a:pt x="184" y="543"/>
                    <a:pt x="178" y="542"/>
                  </a:cubicBezTo>
                  <a:cubicBezTo>
                    <a:pt x="178" y="542"/>
                    <a:pt x="177" y="542"/>
                    <a:pt x="176" y="542"/>
                  </a:cubicBezTo>
                  <a:cubicBezTo>
                    <a:pt x="171" y="541"/>
                    <a:pt x="166" y="540"/>
                    <a:pt x="162" y="539"/>
                  </a:cubicBezTo>
                  <a:cubicBezTo>
                    <a:pt x="161" y="539"/>
                    <a:pt x="160" y="539"/>
                    <a:pt x="160" y="539"/>
                  </a:cubicBezTo>
                  <a:cubicBezTo>
                    <a:pt x="155" y="538"/>
                    <a:pt x="151" y="537"/>
                    <a:pt x="147" y="536"/>
                  </a:cubicBezTo>
                  <a:cubicBezTo>
                    <a:pt x="146" y="536"/>
                    <a:pt x="145" y="536"/>
                    <a:pt x="144" y="535"/>
                  </a:cubicBezTo>
                  <a:cubicBezTo>
                    <a:pt x="140" y="534"/>
                    <a:pt x="136" y="533"/>
                    <a:pt x="133" y="532"/>
                  </a:cubicBezTo>
                  <a:cubicBezTo>
                    <a:pt x="132" y="532"/>
                    <a:pt x="131" y="532"/>
                    <a:pt x="130" y="532"/>
                  </a:cubicBezTo>
                  <a:cubicBezTo>
                    <a:pt x="126" y="531"/>
                    <a:pt x="123" y="530"/>
                    <a:pt x="120" y="528"/>
                  </a:cubicBezTo>
                  <a:cubicBezTo>
                    <a:pt x="118" y="528"/>
                    <a:pt x="117" y="528"/>
                    <a:pt x="116" y="527"/>
                  </a:cubicBezTo>
                  <a:cubicBezTo>
                    <a:pt x="113" y="526"/>
                    <a:pt x="110" y="525"/>
                    <a:pt x="108" y="524"/>
                  </a:cubicBezTo>
                  <a:cubicBezTo>
                    <a:pt x="106" y="524"/>
                    <a:pt x="105" y="523"/>
                    <a:pt x="104" y="522"/>
                  </a:cubicBezTo>
                  <a:cubicBezTo>
                    <a:pt x="102" y="521"/>
                    <a:pt x="99" y="520"/>
                    <a:pt x="97" y="519"/>
                  </a:cubicBezTo>
                  <a:cubicBezTo>
                    <a:pt x="96" y="518"/>
                    <a:pt x="94" y="518"/>
                    <a:pt x="93" y="517"/>
                  </a:cubicBezTo>
                  <a:cubicBezTo>
                    <a:pt x="91" y="516"/>
                    <a:pt x="89" y="515"/>
                    <a:pt x="87" y="514"/>
                  </a:cubicBezTo>
                  <a:cubicBezTo>
                    <a:pt x="86" y="513"/>
                    <a:pt x="85" y="512"/>
                    <a:pt x="84" y="512"/>
                  </a:cubicBezTo>
                  <a:cubicBezTo>
                    <a:pt x="82" y="510"/>
                    <a:pt x="81" y="509"/>
                    <a:pt x="79" y="508"/>
                  </a:cubicBezTo>
                  <a:cubicBezTo>
                    <a:pt x="78" y="507"/>
                    <a:pt x="77" y="506"/>
                    <a:pt x="76" y="506"/>
                  </a:cubicBezTo>
                  <a:cubicBezTo>
                    <a:pt x="75" y="504"/>
                    <a:pt x="74" y="503"/>
                    <a:pt x="73" y="502"/>
                  </a:cubicBezTo>
                  <a:cubicBezTo>
                    <a:pt x="72" y="501"/>
                    <a:pt x="71" y="500"/>
                    <a:pt x="70" y="499"/>
                  </a:cubicBezTo>
                  <a:cubicBezTo>
                    <a:pt x="69" y="498"/>
                    <a:pt x="68" y="496"/>
                    <a:pt x="68" y="494"/>
                  </a:cubicBezTo>
                  <a:cubicBezTo>
                    <a:pt x="67" y="494"/>
                    <a:pt x="66" y="493"/>
                    <a:pt x="66" y="492"/>
                  </a:cubicBezTo>
                  <a:cubicBezTo>
                    <a:pt x="64" y="490"/>
                    <a:pt x="64" y="488"/>
                    <a:pt x="63" y="486"/>
                  </a:cubicBezTo>
                  <a:cubicBezTo>
                    <a:pt x="63" y="485"/>
                    <a:pt x="63" y="485"/>
                    <a:pt x="62" y="484"/>
                  </a:cubicBezTo>
                  <a:cubicBezTo>
                    <a:pt x="62" y="484"/>
                    <a:pt x="62" y="484"/>
                    <a:pt x="62" y="484"/>
                  </a:cubicBezTo>
                  <a:cubicBezTo>
                    <a:pt x="58" y="471"/>
                    <a:pt x="61" y="456"/>
                    <a:pt x="70" y="438"/>
                  </a:cubicBezTo>
                  <a:cubicBezTo>
                    <a:pt x="91" y="398"/>
                    <a:pt x="140" y="354"/>
                    <a:pt x="206" y="310"/>
                  </a:cubicBezTo>
                  <a:cubicBezTo>
                    <a:pt x="206" y="287"/>
                    <a:pt x="207" y="264"/>
                    <a:pt x="210" y="242"/>
                  </a:cubicBezTo>
                  <a:cubicBezTo>
                    <a:pt x="117" y="298"/>
                    <a:pt x="49" y="358"/>
                    <a:pt x="20" y="412"/>
                  </a:cubicBezTo>
                  <a:cubicBezTo>
                    <a:pt x="4" y="444"/>
                    <a:pt x="0" y="474"/>
                    <a:pt x="8" y="501"/>
                  </a:cubicBezTo>
                  <a:cubicBezTo>
                    <a:pt x="31" y="573"/>
                    <a:pt x="130" y="603"/>
                    <a:pt x="262" y="603"/>
                  </a:cubicBezTo>
                  <a:cubicBezTo>
                    <a:pt x="276" y="603"/>
                    <a:pt x="289" y="603"/>
                    <a:pt x="303" y="602"/>
                  </a:cubicBezTo>
                  <a:cubicBezTo>
                    <a:pt x="428" y="597"/>
                    <a:pt x="575" y="568"/>
                    <a:pt x="714" y="525"/>
                  </a:cubicBezTo>
                  <a:cubicBezTo>
                    <a:pt x="855" y="481"/>
                    <a:pt x="983" y="424"/>
                    <a:pt x="1082" y="364"/>
                  </a:cubicBezTo>
                  <a:cubicBezTo>
                    <a:pt x="1082" y="364"/>
                    <a:pt x="1082" y="364"/>
                    <a:pt x="1082" y="364"/>
                  </a:cubicBezTo>
                  <a:cubicBezTo>
                    <a:pt x="1082" y="364"/>
                    <a:pt x="1082" y="364"/>
                    <a:pt x="1082" y="364"/>
                  </a:cubicBezTo>
                  <a:cubicBezTo>
                    <a:pt x="1116" y="344"/>
                    <a:pt x="1147" y="322"/>
                    <a:pt x="1174" y="301"/>
                  </a:cubicBezTo>
                  <a:cubicBezTo>
                    <a:pt x="1174" y="300"/>
                    <a:pt x="1174" y="300"/>
                    <a:pt x="1175" y="300"/>
                  </a:cubicBezTo>
                  <a:cubicBezTo>
                    <a:pt x="1184" y="293"/>
                    <a:pt x="1192" y="286"/>
                    <a:pt x="1199" y="280"/>
                  </a:cubicBezTo>
                  <a:cubicBezTo>
                    <a:pt x="1200" y="278"/>
                    <a:pt x="1201" y="278"/>
                    <a:pt x="1202" y="276"/>
                  </a:cubicBezTo>
                  <a:cubicBezTo>
                    <a:pt x="1209" y="270"/>
                    <a:pt x="1216" y="264"/>
                    <a:pt x="1221" y="258"/>
                  </a:cubicBezTo>
                  <a:cubicBezTo>
                    <a:pt x="1223" y="256"/>
                    <a:pt x="1225" y="254"/>
                    <a:pt x="1227" y="252"/>
                  </a:cubicBezTo>
                  <a:cubicBezTo>
                    <a:pt x="1232" y="247"/>
                    <a:pt x="1236" y="242"/>
                    <a:pt x="1240" y="237"/>
                  </a:cubicBezTo>
                  <a:cubicBezTo>
                    <a:pt x="1243" y="234"/>
                    <a:pt x="1246" y="230"/>
                    <a:pt x="1248" y="227"/>
                  </a:cubicBezTo>
                  <a:cubicBezTo>
                    <a:pt x="1251" y="223"/>
                    <a:pt x="1254" y="220"/>
                    <a:pt x="1256" y="216"/>
                  </a:cubicBezTo>
                  <a:cubicBezTo>
                    <a:pt x="1261" y="209"/>
                    <a:pt x="1266" y="202"/>
                    <a:pt x="1269" y="195"/>
                  </a:cubicBezTo>
                  <a:cubicBezTo>
                    <a:pt x="1271" y="191"/>
                    <a:pt x="1273" y="187"/>
                    <a:pt x="1275" y="184"/>
                  </a:cubicBezTo>
                  <a:cubicBezTo>
                    <a:pt x="1275" y="183"/>
                    <a:pt x="1276" y="182"/>
                    <a:pt x="1276" y="181"/>
                  </a:cubicBezTo>
                  <a:cubicBezTo>
                    <a:pt x="1276" y="178"/>
                    <a:pt x="1278" y="175"/>
                    <a:pt x="1279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/>
            <a:p>
              <a:pPr algn="ctr" defTabSz="914192">
                <a:defRPr/>
              </a:pPr>
              <a:endParaRPr lang="en-US" sz="1765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38886684-5F79-494A-85BA-1F6E4BEAB9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35" y="12825475"/>
              <a:ext cx="1320803" cy="1322386"/>
            </a:xfrm>
            <a:custGeom>
              <a:avLst/>
              <a:gdLst>
                <a:gd name="T0" fmla="*/ 388 w 415"/>
                <a:gd name="T1" fmla="*/ 179 h 415"/>
                <a:gd name="T2" fmla="*/ 386 w 415"/>
                <a:gd name="T3" fmla="*/ 179 h 415"/>
                <a:gd name="T4" fmla="*/ 386 w 415"/>
                <a:gd name="T5" fmla="*/ 179 h 415"/>
                <a:gd name="T6" fmla="*/ 235 w 415"/>
                <a:gd name="T7" fmla="*/ 45 h 415"/>
                <a:gd name="T8" fmla="*/ 236 w 415"/>
                <a:gd name="T9" fmla="*/ 30 h 415"/>
                <a:gd name="T10" fmla="*/ 227 w 415"/>
                <a:gd name="T11" fmla="*/ 9 h 415"/>
                <a:gd name="T12" fmla="*/ 206 w 415"/>
                <a:gd name="T13" fmla="*/ 0 h 415"/>
                <a:gd name="T14" fmla="*/ 178 w 415"/>
                <a:gd name="T15" fmla="*/ 28 h 415"/>
                <a:gd name="T16" fmla="*/ 179 w 415"/>
                <a:gd name="T17" fmla="*/ 46 h 415"/>
                <a:gd name="T18" fmla="*/ 45 w 415"/>
                <a:gd name="T19" fmla="*/ 181 h 415"/>
                <a:gd name="T20" fmla="*/ 28 w 415"/>
                <a:gd name="T21" fmla="*/ 180 h 415"/>
                <a:gd name="T22" fmla="*/ 0 w 415"/>
                <a:gd name="T23" fmla="*/ 208 h 415"/>
                <a:gd name="T24" fmla="*/ 0 w 415"/>
                <a:gd name="T25" fmla="*/ 209 h 415"/>
                <a:gd name="T26" fmla="*/ 0 w 415"/>
                <a:gd name="T27" fmla="*/ 209 h 415"/>
                <a:gd name="T28" fmla="*/ 28 w 415"/>
                <a:gd name="T29" fmla="*/ 237 h 415"/>
                <a:gd name="T30" fmla="*/ 45 w 415"/>
                <a:gd name="T31" fmla="*/ 237 h 415"/>
                <a:gd name="T32" fmla="*/ 180 w 415"/>
                <a:gd name="T33" fmla="*/ 387 h 415"/>
                <a:gd name="T34" fmla="*/ 208 w 415"/>
                <a:gd name="T35" fmla="*/ 415 h 415"/>
                <a:gd name="T36" fmla="*/ 236 w 415"/>
                <a:gd name="T37" fmla="*/ 387 h 415"/>
                <a:gd name="T38" fmla="*/ 387 w 415"/>
                <a:gd name="T39" fmla="*/ 236 h 415"/>
                <a:gd name="T40" fmla="*/ 415 w 415"/>
                <a:gd name="T41" fmla="*/ 208 h 415"/>
                <a:gd name="T42" fmla="*/ 388 w 415"/>
                <a:gd name="T43" fmla="*/ 179 h 415"/>
                <a:gd name="T44" fmla="*/ 208 w 415"/>
                <a:gd name="T45" fmla="*/ 283 h 415"/>
                <a:gd name="T46" fmla="*/ 134 w 415"/>
                <a:gd name="T47" fmla="*/ 209 h 415"/>
                <a:gd name="T48" fmla="*/ 208 w 415"/>
                <a:gd name="T49" fmla="*/ 134 h 415"/>
                <a:gd name="T50" fmla="*/ 283 w 415"/>
                <a:gd name="T51" fmla="*/ 208 h 415"/>
                <a:gd name="T52" fmla="*/ 208 w 415"/>
                <a:gd name="T53" fmla="*/ 28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5" h="415">
                  <a:moveTo>
                    <a:pt x="388" y="179"/>
                  </a:moveTo>
                  <a:cubicBezTo>
                    <a:pt x="387" y="179"/>
                    <a:pt x="387" y="179"/>
                    <a:pt x="386" y="179"/>
                  </a:cubicBezTo>
                  <a:cubicBezTo>
                    <a:pt x="386" y="179"/>
                    <a:pt x="386" y="179"/>
                    <a:pt x="386" y="179"/>
                  </a:cubicBezTo>
                  <a:cubicBezTo>
                    <a:pt x="308" y="179"/>
                    <a:pt x="244" y="121"/>
                    <a:pt x="235" y="45"/>
                  </a:cubicBezTo>
                  <a:cubicBezTo>
                    <a:pt x="236" y="40"/>
                    <a:pt x="236" y="35"/>
                    <a:pt x="236" y="30"/>
                  </a:cubicBezTo>
                  <a:cubicBezTo>
                    <a:pt x="236" y="21"/>
                    <a:pt x="232" y="14"/>
                    <a:pt x="227" y="9"/>
                  </a:cubicBezTo>
                  <a:cubicBezTo>
                    <a:pt x="222" y="3"/>
                    <a:pt x="214" y="0"/>
                    <a:pt x="206" y="0"/>
                  </a:cubicBezTo>
                  <a:cubicBezTo>
                    <a:pt x="190" y="0"/>
                    <a:pt x="178" y="12"/>
                    <a:pt x="178" y="28"/>
                  </a:cubicBezTo>
                  <a:cubicBezTo>
                    <a:pt x="178" y="34"/>
                    <a:pt x="178" y="40"/>
                    <a:pt x="179" y="46"/>
                  </a:cubicBezTo>
                  <a:cubicBezTo>
                    <a:pt x="171" y="117"/>
                    <a:pt x="115" y="173"/>
                    <a:pt x="45" y="181"/>
                  </a:cubicBezTo>
                  <a:cubicBezTo>
                    <a:pt x="39" y="180"/>
                    <a:pt x="34" y="180"/>
                    <a:pt x="28" y="180"/>
                  </a:cubicBezTo>
                  <a:cubicBezTo>
                    <a:pt x="12" y="180"/>
                    <a:pt x="0" y="192"/>
                    <a:pt x="0" y="208"/>
                  </a:cubicBezTo>
                  <a:cubicBezTo>
                    <a:pt x="0" y="208"/>
                    <a:pt x="0" y="209"/>
                    <a:pt x="0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25"/>
                    <a:pt x="12" y="237"/>
                    <a:pt x="28" y="237"/>
                  </a:cubicBezTo>
                  <a:cubicBezTo>
                    <a:pt x="34" y="237"/>
                    <a:pt x="39" y="237"/>
                    <a:pt x="45" y="237"/>
                  </a:cubicBezTo>
                  <a:cubicBezTo>
                    <a:pt x="120" y="245"/>
                    <a:pt x="180" y="309"/>
                    <a:pt x="180" y="387"/>
                  </a:cubicBezTo>
                  <a:cubicBezTo>
                    <a:pt x="180" y="403"/>
                    <a:pt x="192" y="415"/>
                    <a:pt x="208" y="415"/>
                  </a:cubicBezTo>
                  <a:cubicBezTo>
                    <a:pt x="223" y="415"/>
                    <a:pt x="236" y="403"/>
                    <a:pt x="236" y="387"/>
                  </a:cubicBezTo>
                  <a:cubicBezTo>
                    <a:pt x="236" y="304"/>
                    <a:pt x="304" y="236"/>
                    <a:pt x="387" y="236"/>
                  </a:cubicBezTo>
                  <a:cubicBezTo>
                    <a:pt x="403" y="236"/>
                    <a:pt x="415" y="223"/>
                    <a:pt x="415" y="208"/>
                  </a:cubicBezTo>
                  <a:cubicBezTo>
                    <a:pt x="415" y="192"/>
                    <a:pt x="403" y="179"/>
                    <a:pt x="388" y="179"/>
                  </a:cubicBezTo>
                  <a:close/>
                  <a:moveTo>
                    <a:pt x="208" y="283"/>
                  </a:moveTo>
                  <a:cubicBezTo>
                    <a:pt x="190" y="253"/>
                    <a:pt x="164" y="227"/>
                    <a:pt x="134" y="209"/>
                  </a:cubicBezTo>
                  <a:cubicBezTo>
                    <a:pt x="164" y="191"/>
                    <a:pt x="190" y="165"/>
                    <a:pt x="208" y="134"/>
                  </a:cubicBezTo>
                  <a:cubicBezTo>
                    <a:pt x="226" y="165"/>
                    <a:pt x="252" y="191"/>
                    <a:pt x="283" y="208"/>
                  </a:cubicBezTo>
                  <a:cubicBezTo>
                    <a:pt x="252" y="227"/>
                    <a:pt x="226" y="253"/>
                    <a:pt x="208" y="28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/>
            <a:p>
              <a:pPr algn="ctr" defTabSz="914192">
                <a:defRPr/>
              </a:pPr>
              <a:endParaRPr lang="en-US" sz="1765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56FEED6E-1EC4-4E8F-B5E4-8A1B43984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26" y="14882873"/>
              <a:ext cx="579439" cy="231773"/>
            </a:xfrm>
            <a:custGeom>
              <a:avLst/>
              <a:gdLst>
                <a:gd name="T0" fmla="*/ 128 w 182"/>
                <a:gd name="T1" fmla="*/ 0 h 73"/>
                <a:gd name="T2" fmla="*/ 86 w 182"/>
                <a:gd name="T3" fmla="*/ 0 h 73"/>
                <a:gd name="T4" fmla="*/ 0 w 182"/>
                <a:gd name="T5" fmla="*/ 73 h 73"/>
                <a:gd name="T6" fmla="*/ 182 w 182"/>
                <a:gd name="T7" fmla="*/ 0 h 73"/>
                <a:gd name="T8" fmla="*/ 128 w 18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73">
                  <a:moveTo>
                    <a:pt x="128" y="0"/>
                  </a:moveTo>
                  <a:cubicBezTo>
                    <a:pt x="105" y="0"/>
                    <a:pt x="89" y="0"/>
                    <a:pt x="86" y="0"/>
                  </a:cubicBezTo>
                  <a:cubicBezTo>
                    <a:pt x="43" y="0"/>
                    <a:pt x="7" y="31"/>
                    <a:pt x="0" y="73"/>
                  </a:cubicBezTo>
                  <a:cubicBezTo>
                    <a:pt x="67" y="50"/>
                    <a:pt x="128" y="25"/>
                    <a:pt x="182" y="0"/>
                  </a:cubicBezTo>
                  <a:cubicBezTo>
                    <a:pt x="162" y="0"/>
                    <a:pt x="143" y="0"/>
                    <a:pt x="12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/>
            <a:p>
              <a:pPr algn="ctr" defTabSz="914192">
                <a:defRPr/>
              </a:pPr>
              <a:endParaRPr lang="en-US" sz="1765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78D9F3FB-5300-4998-A11D-7BB34ACF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175" y="13373165"/>
              <a:ext cx="2625726" cy="2022473"/>
            </a:xfrm>
            <a:custGeom>
              <a:avLst/>
              <a:gdLst>
                <a:gd name="T0" fmla="*/ 94 w 825"/>
                <a:gd name="T1" fmla="*/ 635 h 635"/>
                <a:gd name="T2" fmla="*/ 375 w 825"/>
                <a:gd name="T3" fmla="*/ 590 h 635"/>
                <a:gd name="T4" fmla="*/ 270 w 825"/>
                <a:gd name="T5" fmla="*/ 487 h 635"/>
                <a:gd name="T6" fmla="*/ 254 w 825"/>
                <a:gd name="T7" fmla="*/ 487 h 635"/>
                <a:gd name="T8" fmla="*/ 257 w 825"/>
                <a:gd name="T9" fmla="*/ 462 h 635"/>
                <a:gd name="T10" fmla="*/ 152 w 825"/>
                <a:gd name="T11" fmla="*/ 357 h 635"/>
                <a:gd name="T12" fmla="*/ 92 w 825"/>
                <a:gd name="T13" fmla="*/ 357 h 635"/>
                <a:gd name="T14" fmla="*/ 360 w 825"/>
                <a:gd name="T15" fmla="*/ 91 h 635"/>
                <a:gd name="T16" fmla="*/ 537 w 825"/>
                <a:gd name="T17" fmla="*/ 99 h 635"/>
                <a:gd name="T18" fmla="*/ 535 w 825"/>
                <a:gd name="T19" fmla="*/ 100 h 635"/>
                <a:gd name="T20" fmla="*/ 506 w 825"/>
                <a:gd name="T21" fmla="*/ 157 h 635"/>
                <a:gd name="T22" fmla="*/ 509 w 825"/>
                <a:gd name="T23" fmla="*/ 176 h 635"/>
                <a:gd name="T24" fmla="*/ 461 w 825"/>
                <a:gd name="T25" fmla="*/ 176 h 635"/>
                <a:gd name="T26" fmla="*/ 352 w 825"/>
                <a:gd name="T27" fmla="*/ 285 h 635"/>
                <a:gd name="T28" fmla="*/ 461 w 825"/>
                <a:gd name="T29" fmla="*/ 393 h 635"/>
                <a:gd name="T30" fmla="*/ 609 w 825"/>
                <a:gd name="T31" fmla="*/ 393 h 635"/>
                <a:gd name="T32" fmla="*/ 775 w 825"/>
                <a:gd name="T33" fmla="*/ 393 h 635"/>
                <a:gd name="T34" fmla="*/ 775 w 825"/>
                <a:gd name="T35" fmla="*/ 393 h 635"/>
                <a:gd name="T36" fmla="*/ 777 w 825"/>
                <a:gd name="T37" fmla="*/ 436 h 635"/>
                <a:gd name="T38" fmla="*/ 825 w 825"/>
                <a:gd name="T39" fmla="*/ 409 h 635"/>
                <a:gd name="T40" fmla="*/ 817 w 825"/>
                <a:gd name="T41" fmla="*/ 351 h 635"/>
                <a:gd name="T42" fmla="*/ 351 w 825"/>
                <a:gd name="T43" fmla="*/ 45 h 635"/>
                <a:gd name="T44" fmla="*/ 45 w 825"/>
                <a:gd name="T45" fmla="*/ 511 h 635"/>
                <a:gd name="T46" fmla="*/ 94 w 825"/>
                <a:gd name="T47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5" h="635">
                  <a:moveTo>
                    <a:pt x="94" y="635"/>
                  </a:moveTo>
                  <a:cubicBezTo>
                    <a:pt x="179" y="631"/>
                    <a:pt x="275" y="615"/>
                    <a:pt x="375" y="590"/>
                  </a:cubicBezTo>
                  <a:cubicBezTo>
                    <a:pt x="374" y="533"/>
                    <a:pt x="328" y="487"/>
                    <a:pt x="270" y="487"/>
                  </a:cubicBezTo>
                  <a:cubicBezTo>
                    <a:pt x="268" y="487"/>
                    <a:pt x="262" y="487"/>
                    <a:pt x="254" y="487"/>
                  </a:cubicBezTo>
                  <a:cubicBezTo>
                    <a:pt x="256" y="479"/>
                    <a:pt x="257" y="471"/>
                    <a:pt x="257" y="462"/>
                  </a:cubicBezTo>
                  <a:cubicBezTo>
                    <a:pt x="257" y="404"/>
                    <a:pt x="210" y="357"/>
                    <a:pt x="152" y="357"/>
                  </a:cubicBezTo>
                  <a:cubicBezTo>
                    <a:pt x="148" y="357"/>
                    <a:pt x="126" y="357"/>
                    <a:pt x="92" y="357"/>
                  </a:cubicBezTo>
                  <a:cubicBezTo>
                    <a:pt x="120" y="227"/>
                    <a:pt x="222" y="119"/>
                    <a:pt x="360" y="91"/>
                  </a:cubicBezTo>
                  <a:cubicBezTo>
                    <a:pt x="438" y="75"/>
                    <a:pt x="510" y="91"/>
                    <a:pt x="537" y="99"/>
                  </a:cubicBezTo>
                  <a:cubicBezTo>
                    <a:pt x="537" y="99"/>
                    <a:pt x="536" y="101"/>
                    <a:pt x="535" y="100"/>
                  </a:cubicBezTo>
                  <a:cubicBezTo>
                    <a:pt x="518" y="113"/>
                    <a:pt x="506" y="134"/>
                    <a:pt x="506" y="157"/>
                  </a:cubicBezTo>
                  <a:cubicBezTo>
                    <a:pt x="506" y="163"/>
                    <a:pt x="507" y="170"/>
                    <a:pt x="509" y="176"/>
                  </a:cubicBezTo>
                  <a:cubicBezTo>
                    <a:pt x="482" y="176"/>
                    <a:pt x="465" y="176"/>
                    <a:pt x="461" y="176"/>
                  </a:cubicBezTo>
                  <a:cubicBezTo>
                    <a:pt x="401" y="176"/>
                    <a:pt x="352" y="225"/>
                    <a:pt x="352" y="285"/>
                  </a:cubicBezTo>
                  <a:cubicBezTo>
                    <a:pt x="352" y="345"/>
                    <a:pt x="401" y="393"/>
                    <a:pt x="461" y="393"/>
                  </a:cubicBezTo>
                  <a:cubicBezTo>
                    <a:pt x="468" y="393"/>
                    <a:pt x="531" y="393"/>
                    <a:pt x="609" y="393"/>
                  </a:cubicBezTo>
                  <a:cubicBezTo>
                    <a:pt x="661" y="393"/>
                    <a:pt x="720" y="393"/>
                    <a:pt x="775" y="393"/>
                  </a:cubicBezTo>
                  <a:cubicBezTo>
                    <a:pt x="775" y="393"/>
                    <a:pt x="775" y="393"/>
                    <a:pt x="775" y="393"/>
                  </a:cubicBezTo>
                  <a:cubicBezTo>
                    <a:pt x="777" y="408"/>
                    <a:pt x="778" y="422"/>
                    <a:pt x="777" y="436"/>
                  </a:cubicBezTo>
                  <a:cubicBezTo>
                    <a:pt x="794" y="427"/>
                    <a:pt x="810" y="418"/>
                    <a:pt x="825" y="409"/>
                  </a:cubicBezTo>
                  <a:cubicBezTo>
                    <a:pt x="824" y="389"/>
                    <a:pt x="821" y="370"/>
                    <a:pt x="817" y="351"/>
                  </a:cubicBezTo>
                  <a:cubicBezTo>
                    <a:pt x="772" y="137"/>
                    <a:pt x="564" y="0"/>
                    <a:pt x="351" y="45"/>
                  </a:cubicBezTo>
                  <a:cubicBezTo>
                    <a:pt x="137" y="88"/>
                    <a:pt x="0" y="298"/>
                    <a:pt x="45" y="511"/>
                  </a:cubicBezTo>
                  <a:cubicBezTo>
                    <a:pt x="55" y="556"/>
                    <a:pt x="72" y="598"/>
                    <a:pt x="94" y="6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/>
            <a:p>
              <a:pPr algn="ctr" defTabSz="914192">
                <a:defRPr/>
              </a:pPr>
              <a:endParaRPr lang="en-US" sz="1765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72854F39-C2D0-4503-A973-0A0BD8A6B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020" y="15311073"/>
              <a:ext cx="1881189" cy="849312"/>
            </a:xfrm>
            <a:custGeom>
              <a:avLst/>
              <a:gdLst>
                <a:gd name="T0" fmla="*/ 302 w 591"/>
                <a:gd name="T1" fmla="*/ 116 h 267"/>
                <a:gd name="T2" fmla="*/ 261 w 591"/>
                <a:gd name="T3" fmla="*/ 128 h 267"/>
                <a:gd name="T4" fmla="*/ 306 w 591"/>
                <a:gd name="T5" fmla="*/ 194 h 267"/>
                <a:gd name="T6" fmla="*/ 306 w 591"/>
                <a:gd name="T7" fmla="*/ 195 h 267"/>
                <a:gd name="T8" fmla="*/ 294 w 591"/>
                <a:gd name="T9" fmla="*/ 198 h 267"/>
                <a:gd name="T10" fmla="*/ 76 w 591"/>
                <a:gd name="T11" fmla="*/ 172 h 267"/>
                <a:gd name="T12" fmla="*/ 0 w 591"/>
                <a:gd name="T13" fmla="*/ 184 h 267"/>
                <a:gd name="T14" fmla="*/ 304 w 591"/>
                <a:gd name="T15" fmla="*/ 244 h 267"/>
                <a:gd name="T16" fmla="*/ 591 w 591"/>
                <a:gd name="T17" fmla="*/ 0 h 267"/>
                <a:gd name="T18" fmla="*/ 302 w 591"/>
                <a:gd name="T19" fmla="*/ 11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1" h="267">
                  <a:moveTo>
                    <a:pt x="302" y="116"/>
                  </a:moveTo>
                  <a:cubicBezTo>
                    <a:pt x="289" y="121"/>
                    <a:pt x="275" y="124"/>
                    <a:pt x="261" y="128"/>
                  </a:cubicBezTo>
                  <a:cubicBezTo>
                    <a:pt x="265" y="157"/>
                    <a:pt x="282" y="181"/>
                    <a:pt x="306" y="194"/>
                  </a:cubicBezTo>
                  <a:cubicBezTo>
                    <a:pt x="306" y="195"/>
                    <a:pt x="306" y="195"/>
                    <a:pt x="306" y="195"/>
                  </a:cubicBezTo>
                  <a:cubicBezTo>
                    <a:pt x="302" y="196"/>
                    <a:pt x="298" y="197"/>
                    <a:pt x="294" y="198"/>
                  </a:cubicBezTo>
                  <a:cubicBezTo>
                    <a:pt x="217" y="214"/>
                    <a:pt x="141" y="203"/>
                    <a:pt x="76" y="172"/>
                  </a:cubicBezTo>
                  <a:cubicBezTo>
                    <a:pt x="50" y="177"/>
                    <a:pt x="25" y="181"/>
                    <a:pt x="0" y="184"/>
                  </a:cubicBezTo>
                  <a:cubicBezTo>
                    <a:pt x="86" y="243"/>
                    <a:pt x="194" y="267"/>
                    <a:pt x="304" y="244"/>
                  </a:cubicBezTo>
                  <a:cubicBezTo>
                    <a:pt x="440" y="215"/>
                    <a:pt x="544" y="121"/>
                    <a:pt x="591" y="0"/>
                  </a:cubicBezTo>
                  <a:cubicBezTo>
                    <a:pt x="507" y="43"/>
                    <a:pt x="409" y="83"/>
                    <a:pt x="302" y="1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/>
            <a:p>
              <a:pPr algn="ctr" defTabSz="914192">
                <a:defRPr/>
              </a:pPr>
              <a:endParaRPr lang="en-US" sz="1765">
                <a:solidFill>
                  <a:srgbClr val="000000"/>
                </a:solidFill>
                <a:latin typeface="Segoe UI"/>
              </a:endParaRP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182152-0999-496F-AE10-E51209A36B9F}"/>
              </a:ext>
            </a:extLst>
          </p:cNvPr>
          <p:cNvSpPr/>
          <p:nvPr/>
        </p:nvSpPr>
        <p:spPr>
          <a:xfrm>
            <a:off x="7561129" y="3710657"/>
            <a:ext cx="1568058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060">
              <a:defRPr/>
            </a:pPr>
            <a:r>
              <a:rPr lang="en-US" sz="1372" kern="0" dirty="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Azure Cosmos DB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48BC7B-C784-4829-94E4-7D7318FF8881}"/>
              </a:ext>
            </a:extLst>
          </p:cNvPr>
          <p:cNvSpPr/>
          <p:nvPr/>
        </p:nvSpPr>
        <p:spPr>
          <a:xfrm>
            <a:off x="7460065" y="4714437"/>
            <a:ext cx="1625081" cy="51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665">
              <a:defRPr/>
            </a:pPr>
            <a:r>
              <a:rPr lang="en-US" sz="1372" kern="0" dirty="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HBase on Azure HDInsight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4BDA01D3-EA48-40C4-87C5-9FDF0D96A7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65147" y="4176021"/>
            <a:ext cx="477252" cy="477252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D3EB4829-499B-40E1-94BD-9D4D9F914F2B}"/>
              </a:ext>
            </a:extLst>
          </p:cNvPr>
          <p:cNvSpPr/>
          <p:nvPr/>
        </p:nvSpPr>
        <p:spPr>
          <a:xfrm>
            <a:off x="7488252" y="2198613"/>
            <a:ext cx="1769275" cy="725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665">
              <a:defRPr/>
            </a:pPr>
            <a:r>
              <a:rPr lang="en-US" sz="1372" kern="0" dirty="0">
                <a:solidFill>
                  <a:srgbClr val="FF0000"/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Interactive Query (Hive LLAP)</a:t>
            </a:r>
            <a:r>
              <a:rPr lang="en-US" sz="1372" kern="0" dirty="0">
                <a:solidFill>
                  <a:srgbClr val="FFFFFF">
                    <a:lumMod val="50000"/>
                  </a:srgbClr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 or Spark on Azure HDInsight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930261AA-DEB4-426C-917C-7FA7C66A0F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12985" y="1604853"/>
            <a:ext cx="495865" cy="49586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732C7E2-997E-4A41-83F8-C1E3B4D0CAA5}"/>
              </a:ext>
            </a:extLst>
          </p:cNvPr>
          <p:cNvSpPr txBox="1"/>
          <p:nvPr/>
        </p:nvSpPr>
        <p:spPr>
          <a:xfrm>
            <a:off x="5362992" y="1550386"/>
            <a:ext cx="503671" cy="30172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 defTabSz="914192">
              <a:defRPr/>
            </a:pPr>
            <a:r>
              <a:rPr lang="de-DE" sz="1372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ETL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07D332E-3913-47AA-8F7D-E715FF35E27A}"/>
              </a:ext>
            </a:extLst>
          </p:cNvPr>
          <p:cNvSpPr/>
          <p:nvPr/>
        </p:nvSpPr>
        <p:spPr>
          <a:xfrm rot="16200000">
            <a:off x="4831455" y="2325455"/>
            <a:ext cx="901804" cy="3769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>
              <a:defRPr/>
            </a:pPr>
            <a:endParaRPr lang="de-DE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EA5D56D-7384-475D-9F7F-0E8C12A4F799}"/>
              </a:ext>
            </a:extLst>
          </p:cNvPr>
          <p:cNvSpPr/>
          <p:nvPr/>
        </p:nvSpPr>
        <p:spPr>
          <a:xfrm rot="5400000">
            <a:off x="5533145" y="2325455"/>
            <a:ext cx="901804" cy="3769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>
              <a:defRPr/>
            </a:pPr>
            <a:endParaRPr lang="de-DE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129DDB-7E52-49E7-B2D7-63B6B1E001FB}"/>
              </a:ext>
            </a:extLst>
          </p:cNvPr>
          <p:cNvSpPr txBox="1"/>
          <p:nvPr/>
        </p:nvSpPr>
        <p:spPr>
          <a:xfrm>
            <a:off x="4802288" y="3143952"/>
            <a:ext cx="1857691" cy="51293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defTabSz="914192">
              <a:defRPr/>
            </a:pPr>
            <a:r>
              <a:rPr lang="de-DE" sz="1372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Store real-time data</a:t>
            </a:r>
          </a:p>
          <a:p>
            <a:pPr defTabSz="914192">
              <a:defRPr/>
            </a:pPr>
            <a:r>
              <a:rPr lang="de-DE" sz="1372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for long term analysis</a:t>
            </a:r>
          </a:p>
        </p:txBody>
      </p:sp>
      <p:sp>
        <p:nvSpPr>
          <p:cNvPr id="129" name="Arrow: Right 128"/>
          <p:cNvSpPr/>
          <p:nvPr/>
        </p:nvSpPr>
        <p:spPr>
          <a:xfrm rot="5400000">
            <a:off x="5514503" y="4089841"/>
            <a:ext cx="901804" cy="3769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>
              <a:defRPr/>
            </a:pPr>
            <a:endParaRPr lang="de-DE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30" name="Arrow: Right 129"/>
          <p:cNvSpPr/>
          <p:nvPr/>
        </p:nvSpPr>
        <p:spPr>
          <a:xfrm rot="16200000">
            <a:off x="4812812" y="4089841"/>
            <a:ext cx="901804" cy="3769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>
              <a:defRPr/>
            </a:pPr>
            <a:endParaRPr lang="de-DE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76B3BD-5E09-4A03-99AE-A01172ACC8EF}"/>
              </a:ext>
            </a:extLst>
          </p:cNvPr>
          <p:cNvSpPr txBox="1"/>
          <p:nvPr/>
        </p:nvSpPr>
        <p:spPr>
          <a:xfrm>
            <a:off x="6423163" y="1787147"/>
            <a:ext cx="1100233" cy="275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defTabSz="914192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AdHoc Query</a:t>
            </a:r>
          </a:p>
        </p:txBody>
      </p:sp>
      <p:sp>
        <p:nvSpPr>
          <p:cNvPr id="123" name="Arrow: Right 122"/>
          <p:cNvSpPr/>
          <p:nvPr/>
        </p:nvSpPr>
        <p:spPr>
          <a:xfrm>
            <a:off x="6622530" y="1405402"/>
            <a:ext cx="901804" cy="3769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>
              <a:defRPr/>
            </a:pPr>
            <a:endParaRPr lang="de-DE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1" name="Arrow: Right 110"/>
          <p:cNvSpPr/>
          <p:nvPr/>
        </p:nvSpPr>
        <p:spPr>
          <a:xfrm>
            <a:off x="1474800" y="1379214"/>
            <a:ext cx="914270" cy="3769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>
              <a:defRPr/>
            </a:pPr>
            <a:endParaRPr lang="de-DE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4EEE9A-703B-4997-A7E5-DA2D9C9D97A8}"/>
              </a:ext>
            </a:extLst>
          </p:cNvPr>
          <p:cNvSpPr txBox="1"/>
          <p:nvPr/>
        </p:nvSpPr>
        <p:spPr>
          <a:xfrm>
            <a:off x="1457840" y="1740317"/>
            <a:ext cx="1357203" cy="275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defTabSz="914192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Ingest batch data</a:t>
            </a:r>
          </a:p>
        </p:txBody>
      </p:sp>
      <p:sp>
        <p:nvSpPr>
          <p:cNvPr id="112" name="Arrow: Right 111"/>
          <p:cNvSpPr/>
          <p:nvPr/>
        </p:nvSpPr>
        <p:spPr>
          <a:xfrm>
            <a:off x="6709159" y="5019292"/>
            <a:ext cx="901804" cy="3769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>
              <a:defRPr/>
            </a:pPr>
            <a:endParaRPr lang="de-DE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BFF6BB-5333-424D-A442-E30B81C9EE3E}"/>
              </a:ext>
            </a:extLst>
          </p:cNvPr>
          <p:cNvSpPr txBox="1"/>
          <p:nvPr/>
        </p:nvSpPr>
        <p:spPr>
          <a:xfrm>
            <a:off x="6344229" y="5398522"/>
            <a:ext cx="1746367" cy="275200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none" rtlCol="0">
            <a:spAutoFit/>
          </a:bodyPr>
          <a:lstStyle/>
          <a:p>
            <a:pPr defTabSz="914192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Real Time NoSQL 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C621A-3797-4C23-A446-3D327C1E97C5}"/>
              </a:ext>
            </a:extLst>
          </p:cNvPr>
          <p:cNvSpPr txBox="1"/>
          <p:nvPr/>
        </p:nvSpPr>
        <p:spPr>
          <a:xfrm>
            <a:off x="1474799" y="5405303"/>
            <a:ext cx="1268606" cy="46903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defTabSz="914192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/>
              </a:rPr>
              <a:t>Ingest real-time data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474799" y="5074428"/>
            <a:ext cx="910594" cy="3769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>
              <a:defRPr/>
            </a:pPr>
            <a:endParaRPr lang="de-DE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35" name="Arrow: Right 134"/>
          <p:cNvSpPr/>
          <p:nvPr/>
        </p:nvSpPr>
        <p:spPr>
          <a:xfrm>
            <a:off x="9257527" y="3162774"/>
            <a:ext cx="901804" cy="3769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2">
              <a:defRPr/>
            </a:pPr>
            <a:endParaRPr lang="de-DE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9BF5E0-3BB1-489C-BFAD-45F8E7E6417C}"/>
              </a:ext>
            </a:extLst>
          </p:cNvPr>
          <p:cNvSpPr txBox="1"/>
          <p:nvPr/>
        </p:nvSpPr>
        <p:spPr>
          <a:xfrm>
            <a:off x="7933896" y="1144"/>
            <a:ext cx="474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3</a:t>
            </a:r>
          </a:p>
          <a:p>
            <a:r>
              <a:rPr lang="en-US" dirty="0"/>
              <a:t>3-solution-architecture.png</a:t>
            </a:r>
          </a:p>
        </p:txBody>
      </p:sp>
    </p:spTree>
    <p:extLst>
      <p:ext uri="{BB962C8B-B14F-4D97-AF65-F5344CB8AC3E}">
        <p14:creationId xmlns:p14="http://schemas.microsoft.com/office/powerpoint/2010/main" val="376141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8D5CDB67CF254DAF5FA266941FE03B" ma:contentTypeVersion="6" ma:contentTypeDescription="Create a new document." ma:contentTypeScope="" ma:versionID="327251a402bf965ff16d5e494d384884">
  <xsd:schema xmlns:xsd="http://www.w3.org/2001/XMLSchema" xmlns:xs="http://www.w3.org/2001/XMLSchema" xmlns:p="http://schemas.microsoft.com/office/2006/metadata/properties" xmlns:ns2="803f580a-9309-4be8-9e50-c8461748943a" xmlns:ns3="4198997b-94dc-4ae6-8db3-85b15d5bf68a" targetNamespace="http://schemas.microsoft.com/office/2006/metadata/properties" ma:root="true" ma:fieldsID="8907e572d9902f44aaaa5ddb0b97b441" ns2:_="" ns3:_="">
    <xsd:import namespace="803f580a-9309-4be8-9e50-c8461748943a"/>
    <xsd:import namespace="4198997b-94dc-4ae6-8db3-85b15d5bf6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f580a-9309-4be8-9e50-c846174894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98997b-94dc-4ae6-8db3-85b15d5bf68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131A42-E1A4-4A9C-8F25-5555BD7992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BC12E5-7407-471A-AB93-FD4CFDAEE2D7}"/>
</file>

<file path=customXml/itemProps3.xml><?xml version="1.0" encoding="utf-8"?>
<ds:datastoreItem xmlns:ds="http://schemas.openxmlformats.org/officeDocument/2006/customXml" ds:itemID="{3F139753-BC03-4CFC-B6D8-D5136121A187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198997b-94dc-4ae6-8db3-85b15d5bf68a"/>
    <ds:schemaRef ds:uri="http://purl.org/dc/elements/1.1/"/>
    <ds:schemaRef ds:uri="803f580a-9309-4be8-9e50-c8461748943a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258</Words>
  <Application>Microsoft Office PowerPoint</Application>
  <PresentationFormat>Widescreen</PresentationFormat>
  <Paragraphs>89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Lucida Grande</vt:lpstr>
      <vt:lpstr>Segoe UI</vt:lpstr>
      <vt:lpstr>Segoe UI Light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Mimi Gentz</dc:creator>
  <cp:lastModifiedBy>Mimi Gentz</cp:lastModifiedBy>
  <cp:revision>8</cp:revision>
  <dcterms:created xsi:type="dcterms:W3CDTF">2019-10-17T17:46:08Z</dcterms:created>
  <dcterms:modified xsi:type="dcterms:W3CDTF">2019-10-18T05:52:21Z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mimig@microsoft.com</vt:lpwstr>
  </property>
  <property fmtid="{D5CDD505-2E9C-101B-9397-08002B2CF9AE}" pid="5" name="MSIP_Label_f42aa342-8706-4288-bd11-ebb85995028c_SetDate">
    <vt:lpwstr>2019-10-17T17:46:39.0765678Z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c97b4412-b0ff-4d6d-aa32-ae9741c7194c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0x0101001D8D5CDB67CF254DAF5FA266941FE03B</vt:lpwstr>
  </property>
</Properties>
</file>