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11/12/2020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4113080"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70" name="Rectangle 69">
            <a:extLst>
              <a:ext uri="{FF2B5EF4-FFF2-40B4-BE49-F238E27FC236}">
                <a16:creationId xmlns:a16="http://schemas.microsoft.com/office/drawing/2014/main" id="{A3612737-2893-492F-83AB-078F4974B26A}"/>
              </a:ext>
            </a:extLst>
          </p:cNvPr>
          <p:cNvSpPr/>
          <p:nvPr/>
        </p:nvSpPr>
        <p:spPr>
          <a:xfrm>
            <a:off x="4264384" y="3821258"/>
            <a:ext cx="1295349" cy="759717"/>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453349" y="411323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53" name="Rectangle 52">
            <a:extLst>
              <a:ext uri="{FF2B5EF4-FFF2-40B4-BE49-F238E27FC236}">
                <a16:creationId xmlns:a16="http://schemas.microsoft.com/office/drawing/2014/main" id="{ADF0BEC4-2BFB-4572-B0BF-7FC33A5DEB1A}"/>
              </a:ext>
            </a:extLst>
          </p:cNvPr>
          <p:cNvSpPr/>
          <p:nvPr/>
        </p:nvSpPr>
        <p:spPr>
          <a:xfrm>
            <a:off x="6312172" y="2171276"/>
            <a:ext cx="1584227"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5" name="Rectangle 54">
            <a:extLst>
              <a:ext uri="{FF2B5EF4-FFF2-40B4-BE49-F238E27FC236}">
                <a16:creationId xmlns:a16="http://schemas.microsoft.com/office/drawing/2014/main" id="{737AA393-4C77-4814-B97F-4F146C413A7A}"/>
              </a:ext>
            </a:extLst>
          </p:cNvPr>
          <p:cNvSpPr/>
          <p:nvPr/>
        </p:nvSpPr>
        <p:spPr>
          <a:xfrm>
            <a:off x="6466014" y="2679267"/>
            <a:ext cx="1275153" cy="87658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Restart device handler</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2687" y="1054452"/>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Explorer</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3802925"/>
            <a:ext cx="1242647" cy="876581"/>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and </a:t>
            </a:r>
            <a:r>
              <a:rPr lang="en-AU" sz="1100" kern="0" dirty="0">
                <a:solidFill>
                  <a:prstClr val="black"/>
                </a:solidFill>
                <a:latin typeface="Verdana" panose="020B0604030504040204" pitchFamily="34" charset="0"/>
                <a:ea typeface="Verdana" panose="020B0604030504040204" pitchFamily="34" charset="0"/>
                <a:cs typeface="Tahoma" panose="020B0604030504040204" pitchFamily="34" charset="0"/>
              </a:rPr>
              <a:t>d</a:t>
            </a:r>
            <a:r>
              <a:rPr kumimoji="0" lang="en-AU" sz="1100" b="0" i="0" u="none" strike="noStrike" kern="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isplay</a:t>
            </a: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restart date and time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6" name="Oval 75">
            <a:extLst>
              <a:ext uri="{FF2B5EF4-FFF2-40B4-BE49-F238E27FC236}">
                <a16:creationId xmlns:a16="http://schemas.microsoft.com/office/drawing/2014/main" id="{FA171BA4-28A3-4DEF-94E1-2C6806F8D72A}"/>
              </a:ext>
            </a:extLst>
          </p:cNvPr>
          <p:cNvSpPr/>
          <p:nvPr/>
        </p:nvSpPr>
        <p:spPr>
          <a:xfrm>
            <a:off x="3028306" y="453458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5</a:t>
            </a:r>
          </a:p>
        </p:txBody>
      </p:sp>
      <p:cxnSp>
        <p:nvCxnSpPr>
          <p:cNvPr id="75" name="Straight Arrow Connector 74">
            <a:extLst>
              <a:ext uri="{FF2B5EF4-FFF2-40B4-BE49-F238E27FC236}">
                <a16:creationId xmlns:a16="http://schemas.microsoft.com/office/drawing/2014/main" id="{85EAF4E5-0BAB-48FB-8EA9-CF9901AA3326}"/>
              </a:ext>
            </a:extLst>
          </p:cNvPr>
          <p:cNvCxnSpPr>
            <a:cxnSpLocks/>
          </p:cNvCxnSpPr>
          <p:nvPr/>
        </p:nvCxnSpPr>
        <p:spPr>
          <a:xfrm flipV="1">
            <a:off x="3167894" y="4236713"/>
            <a:ext cx="1276294" cy="1"/>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flipV="1">
            <a:off x="5391151" y="4236346"/>
            <a:ext cx="1064772" cy="5623"/>
          </a:xfrm>
          <a:prstGeom prst="straightConnector1">
            <a:avLst/>
          </a:prstGeom>
          <a:noFill/>
          <a:ln w="38100" cap="flat" cmpd="sng" algn="ctr">
            <a:solidFill>
              <a:srgbClr val="4472C4"/>
            </a:solidFill>
            <a:prstDash val="solid"/>
            <a:miter lim="800000"/>
            <a:tailEnd type="triangle"/>
          </a:ln>
          <a:effectLst/>
        </p:spPr>
      </p:cxnSp>
      <p:sp>
        <p:nvSpPr>
          <p:cNvPr id="3" name="Oval 2">
            <a:extLst>
              <a:ext uri="{FF2B5EF4-FFF2-40B4-BE49-F238E27FC236}">
                <a16:creationId xmlns:a16="http://schemas.microsoft.com/office/drawing/2014/main" id="{575581DE-B109-454E-9095-73EFFD074006}"/>
              </a:ext>
            </a:extLst>
          </p:cNvPr>
          <p:cNvSpPr/>
          <p:nvPr/>
        </p:nvSpPr>
        <p:spPr>
          <a:xfrm>
            <a:off x="7612830" y="255532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2</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Reekoh | Plugins">
            <a:extLst>
              <a:ext uri="{FF2B5EF4-FFF2-40B4-BE49-F238E27FC236}">
                <a16:creationId xmlns:a16="http://schemas.microsoft.com/office/drawing/2014/main" id="{EDBF1AEC-BD5D-46BE-82CB-448C77C6D319}"/>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444188" y="1000988"/>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DA6F02A-EEE3-4872-BE7B-A253A455F225}"/>
              </a:ext>
            </a:extLst>
          </p:cNvPr>
          <p:cNvSpPr/>
          <p:nvPr/>
        </p:nvSpPr>
        <p:spPr>
          <a:xfrm>
            <a:off x="1925247" y="2679267"/>
            <a:ext cx="1242647" cy="876581"/>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Invoke device restart command</a:t>
            </a:r>
          </a:p>
        </p:txBody>
      </p:sp>
      <p:cxnSp>
        <p:nvCxnSpPr>
          <p:cNvPr id="25" name="Straight Arrow Connector 24">
            <a:extLst>
              <a:ext uri="{FF2B5EF4-FFF2-40B4-BE49-F238E27FC236}">
                <a16:creationId xmlns:a16="http://schemas.microsoft.com/office/drawing/2014/main" id="{650E517F-FD5C-4050-808A-760CFFFB78E4}"/>
              </a:ext>
            </a:extLst>
          </p:cNvPr>
          <p:cNvCxnSpPr>
            <a:cxnSpLocks/>
          </p:cNvCxnSpPr>
          <p:nvPr/>
        </p:nvCxnSpPr>
        <p:spPr>
          <a:xfrm>
            <a:off x="3167894" y="2942535"/>
            <a:ext cx="3288029" cy="0"/>
          </a:xfrm>
          <a:prstGeom prst="straightConnector1">
            <a:avLst/>
          </a:prstGeom>
          <a:noFill/>
          <a:ln w="38100" cap="flat" cmpd="sng" algn="ctr">
            <a:solidFill>
              <a:srgbClr val="4472C4"/>
            </a:solidFill>
            <a:prstDash val="solid"/>
            <a:miter lim="800000"/>
            <a:tailEnd type="triangle"/>
          </a:ln>
          <a:effectLst/>
        </p:spPr>
      </p:cxnSp>
      <p:cxnSp>
        <p:nvCxnSpPr>
          <p:cNvPr id="28" name="Straight Arrow Connector 27">
            <a:extLst>
              <a:ext uri="{FF2B5EF4-FFF2-40B4-BE49-F238E27FC236}">
                <a16:creationId xmlns:a16="http://schemas.microsoft.com/office/drawing/2014/main" id="{6B9C7A2F-966E-42E7-909D-50830CC0E157}"/>
              </a:ext>
            </a:extLst>
          </p:cNvPr>
          <p:cNvCxnSpPr>
            <a:cxnSpLocks/>
          </p:cNvCxnSpPr>
          <p:nvPr/>
        </p:nvCxnSpPr>
        <p:spPr>
          <a:xfrm>
            <a:off x="3175514" y="3284220"/>
            <a:ext cx="3288029"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8" name="Rectangle 7">
            <a:extLst>
              <a:ext uri="{FF2B5EF4-FFF2-40B4-BE49-F238E27FC236}">
                <a16:creationId xmlns:a16="http://schemas.microsoft.com/office/drawing/2014/main" id="{9C7A85FB-8067-4D5A-A761-7E3BE7EBFCD2}"/>
              </a:ext>
            </a:extLst>
          </p:cNvPr>
          <p:cNvSpPr/>
          <p:nvPr/>
        </p:nvSpPr>
        <p:spPr>
          <a:xfrm>
            <a:off x="6466014" y="3806102"/>
            <a:ext cx="1275153" cy="87658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Report restart Time (UTC)</a:t>
            </a:r>
          </a:p>
        </p:txBody>
      </p:sp>
      <p:sp>
        <p:nvSpPr>
          <p:cNvPr id="9" name="Rectangle 8">
            <a:extLst>
              <a:ext uri="{FF2B5EF4-FFF2-40B4-BE49-F238E27FC236}">
                <a16:creationId xmlns:a16="http://schemas.microsoft.com/office/drawing/2014/main" id="{471CB342-1060-47C7-A7C4-399C0002C167}"/>
              </a:ext>
            </a:extLst>
          </p:cNvPr>
          <p:cNvSpPr/>
          <p:nvPr/>
        </p:nvSpPr>
        <p:spPr>
          <a:xfrm>
            <a:off x="6466014" y="4932938"/>
            <a:ext cx="1275153" cy="87658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Restart device</a:t>
            </a:r>
          </a:p>
        </p:txBody>
      </p:sp>
      <p:sp>
        <p:nvSpPr>
          <p:cNvPr id="11" name="TextBox 10">
            <a:extLst>
              <a:ext uri="{FF2B5EF4-FFF2-40B4-BE49-F238E27FC236}">
                <a16:creationId xmlns:a16="http://schemas.microsoft.com/office/drawing/2014/main" id="{FA5B519E-5D90-4F80-AD80-5D8DE835FFDF}"/>
              </a:ext>
            </a:extLst>
          </p:cNvPr>
          <p:cNvSpPr txBox="1"/>
          <p:nvPr/>
        </p:nvSpPr>
        <p:spPr>
          <a:xfrm>
            <a:off x="4466781" y="3017481"/>
            <a:ext cx="899285" cy="169277"/>
          </a:xfrm>
          <a:prstGeom prst="rect">
            <a:avLst/>
          </a:prstGeom>
          <a:noFill/>
        </p:spPr>
        <p:txBody>
          <a:bodyPr wrap="none" lIns="0" tIns="0" rIns="0" bIns="0" rtlCol="0">
            <a:spAutoFit/>
          </a:bodyPr>
          <a:lstStyle/>
          <a:p>
            <a:pPr algn="l"/>
            <a:r>
              <a:rPr lang="en-AU" sz="1100" dirty="0"/>
              <a:t>Direct method</a:t>
            </a:r>
          </a:p>
        </p:txBody>
      </p:sp>
      <p:sp>
        <p:nvSpPr>
          <p:cNvPr id="12" name="TextBox 11">
            <a:extLst>
              <a:ext uri="{FF2B5EF4-FFF2-40B4-BE49-F238E27FC236}">
                <a16:creationId xmlns:a16="http://schemas.microsoft.com/office/drawing/2014/main" id="{96C8F033-4EDD-45D7-A36E-BF1C60E2F18C}"/>
              </a:ext>
            </a:extLst>
          </p:cNvPr>
          <p:cNvSpPr txBox="1"/>
          <p:nvPr/>
        </p:nvSpPr>
        <p:spPr>
          <a:xfrm>
            <a:off x="4558151" y="3590631"/>
            <a:ext cx="716543" cy="169277"/>
          </a:xfrm>
          <a:prstGeom prst="rect">
            <a:avLst/>
          </a:prstGeom>
          <a:noFill/>
        </p:spPr>
        <p:txBody>
          <a:bodyPr wrap="none" lIns="0" tIns="0" rIns="0" bIns="0" rtlCol="0">
            <a:spAutoFit/>
          </a:bodyPr>
          <a:lstStyle/>
          <a:p>
            <a:pPr algn="l"/>
            <a:r>
              <a:rPr lang="en-AU" sz="1100" dirty="0"/>
              <a:t>Device twin</a:t>
            </a:r>
          </a:p>
        </p:txBody>
      </p:sp>
      <p:sp>
        <p:nvSpPr>
          <p:cNvPr id="13" name="Oval 12">
            <a:extLst>
              <a:ext uri="{FF2B5EF4-FFF2-40B4-BE49-F238E27FC236}">
                <a16:creationId xmlns:a16="http://schemas.microsoft.com/office/drawing/2014/main" id="{0C1EDE2B-CE93-4FB0-9AA7-E0B0761C3014}"/>
              </a:ext>
            </a:extLst>
          </p:cNvPr>
          <p:cNvSpPr/>
          <p:nvPr/>
        </p:nvSpPr>
        <p:spPr>
          <a:xfrm>
            <a:off x="3028306" y="255810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1</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14" name="Oval 13">
            <a:extLst>
              <a:ext uri="{FF2B5EF4-FFF2-40B4-BE49-F238E27FC236}">
                <a16:creationId xmlns:a16="http://schemas.microsoft.com/office/drawing/2014/main" id="{56051373-27C2-42BD-9A99-AD5EE87C3FFA}"/>
              </a:ext>
            </a:extLst>
          </p:cNvPr>
          <p:cNvSpPr/>
          <p:nvPr/>
        </p:nvSpPr>
        <p:spPr>
          <a:xfrm>
            <a:off x="7612830" y="367526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3</a:t>
            </a:r>
          </a:p>
        </p:txBody>
      </p:sp>
      <p:sp>
        <p:nvSpPr>
          <p:cNvPr id="15" name="Oval 14">
            <a:extLst>
              <a:ext uri="{FF2B5EF4-FFF2-40B4-BE49-F238E27FC236}">
                <a16:creationId xmlns:a16="http://schemas.microsoft.com/office/drawing/2014/main" id="{3CAEEDE8-01A9-417E-8BA5-A6353BDDF2CC}"/>
              </a:ext>
            </a:extLst>
          </p:cNvPr>
          <p:cNvSpPr/>
          <p:nvPr/>
        </p:nvSpPr>
        <p:spPr>
          <a:xfrm>
            <a:off x="7612830" y="4813517"/>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4</a:t>
            </a:r>
          </a:p>
        </p:txBody>
      </p:sp>
      <p:cxnSp>
        <p:nvCxnSpPr>
          <p:cNvPr id="44" name="Straight Arrow Connector 43">
            <a:extLst>
              <a:ext uri="{FF2B5EF4-FFF2-40B4-BE49-F238E27FC236}">
                <a16:creationId xmlns:a16="http://schemas.microsoft.com/office/drawing/2014/main" id="{B04DCD04-3E7B-4B62-AD60-DF0E3858A659}"/>
              </a:ext>
            </a:extLst>
          </p:cNvPr>
          <p:cNvCxnSpPr>
            <a:cxnSpLocks/>
            <a:endCxn id="8" idx="0"/>
          </p:cNvCxnSpPr>
          <p:nvPr/>
        </p:nvCxnSpPr>
        <p:spPr>
          <a:xfrm>
            <a:off x="7103589" y="3555848"/>
            <a:ext cx="2" cy="250254"/>
          </a:xfrm>
          <a:prstGeom prst="straightConnector1">
            <a:avLst/>
          </a:prstGeom>
          <a:noFill/>
          <a:ln w="38100" cap="flat" cmpd="sng" algn="ctr">
            <a:solidFill>
              <a:srgbClr val="4472C4"/>
            </a:solidFill>
            <a:prstDash val="solid"/>
            <a:miter lim="800000"/>
            <a:tailEnd type="triangle"/>
          </a:ln>
          <a:effectLst/>
        </p:spPr>
      </p:cxnSp>
      <p:cxnSp>
        <p:nvCxnSpPr>
          <p:cNvPr id="48" name="Straight Arrow Connector 47">
            <a:extLst>
              <a:ext uri="{FF2B5EF4-FFF2-40B4-BE49-F238E27FC236}">
                <a16:creationId xmlns:a16="http://schemas.microsoft.com/office/drawing/2014/main" id="{B71E1031-D85C-456F-8105-806755FD67A7}"/>
              </a:ext>
            </a:extLst>
          </p:cNvPr>
          <p:cNvCxnSpPr>
            <a:cxnSpLocks/>
          </p:cNvCxnSpPr>
          <p:nvPr/>
        </p:nvCxnSpPr>
        <p:spPr>
          <a:xfrm>
            <a:off x="7103589" y="4675524"/>
            <a:ext cx="2" cy="250254"/>
          </a:xfrm>
          <a:prstGeom prst="straightConnector1">
            <a:avLst/>
          </a:prstGeom>
          <a:noFill/>
          <a:ln w="38100" cap="flat" cmpd="sng" algn="ctr">
            <a:solidFill>
              <a:srgbClr val="4472C4"/>
            </a:solidFill>
            <a:prstDash val="solid"/>
            <a:miter lim="800000"/>
            <a:tailEnd type="triangle"/>
          </a:ln>
          <a:effectLst/>
        </p:spPr>
      </p:cxnSp>
      <p:pic>
        <p:nvPicPr>
          <p:cNvPr id="29" name="Picture 28">
            <a:extLst>
              <a:ext uri="{FF2B5EF4-FFF2-40B4-BE49-F238E27FC236}">
                <a16:creationId xmlns:a16="http://schemas.microsoft.com/office/drawing/2014/main" id="{DCDF0A9B-3E24-41BD-BA45-23D744C893F9}"/>
              </a:ext>
            </a:extLst>
          </p:cNvPr>
          <p:cNvPicPr>
            <a:picLocks noChangeAspect="1"/>
          </p:cNvPicPr>
          <p:nvPr/>
        </p:nvPicPr>
        <p:blipFill>
          <a:blip r:embed="rId8"/>
          <a:stretch>
            <a:fillRect/>
          </a:stretch>
        </p:blipFill>
        <p:spPr>
          <a:xfrm>
            <a:off x="1984250" y="1013224"/>
            <a:ext cx="1229474" cy="978195"/>
          </a:xfrm>
          <a:prstGeom prst="rect">
            <a:avLst/>
          </a:prstGeom>
        </p:spPr>
      </p:pic>
    </p:spTree>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52</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56</cp:revision>
  <dcterms:created xsi:type="dcterms:W3CDTF">2020-03-26T02:23:12Z</dcterms:created>
  <dcterms:modified xsi:type="dcterms:W3CDTF">2020-12-10T23:29:51Z</dcterms:modified>
</cp:coreProperties>
</file>