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C5E6"/>
    <a:srgbClr val="7FBA00"/>
    <a:srgbClr val="FFFFFF"/>
    <a:srgbClr val="3999C6"/>
    <a:srgbClr val="92C426"/>
    <a:srgbClr val="5B9BD5"/>
    <a:srgbClr val="A5A5A5"/>
    <a:srgbClr val="59B4D9"/>
    <a:srgbClr val="4373CA"/>
    <a:srgbClr val="F38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25" d="100"/>
          <a:sy n="125" d="100"/>
        </p:scale>
        <p:origin x="732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40E0-C4CF-4D88-8568-B78385405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233A8-6D6F-440B-AC7E-48CEA15EE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6DF22-AB59-4A79-B59D-2E29B6A8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A29AD-46D3-4D02-B5F3-4BB3995E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67B13-1406-49E0-8618-1A4C59B5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11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E08D-A4B2-4239-9160-A472B249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39AF3-C039-43AB-B680-1220E255D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42F04-75CA-480E-920F-C58B5DA1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ADA7A-62D9-45B6-BB57-7DA889D5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21522-9838-441B-8918-1EEDAD15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069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E32B68-4524-4ED9-9F83-D1421ECCD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51ACD-C04F-47B1-94E9-F37DD4665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DC485-D39B-42DD-81FC-CB36299F1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2A7C6-7529-426B-A5EA-7F216799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1A7FD-E63C-4306-82B6-8CB28CA76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15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E264C-9A4A-42B5-BD8C-E97567164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E55A-D46B-4F95-8558-4053D8327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87671-C884-4967-AE6C-79F60BAD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73497-60C4-4569-80E8-DD7F7F51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24A40-B301-45D9-949E-97566451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35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4567-F43C-4412-AC0F-1A2967847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73352-205B-40DD-8D45-69110C77C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D9A30-ED88-4EF4-9005-4FD1F4B93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DF0B5-8518-48B4-B2A1-6E85D84C6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C9248-D259-44DA-A08A-0441F378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45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A655-888A-4996-9D35-813D3E770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4604-B38F-4489-B882-979A0AEE2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08207-27A6-4725-BE3C-03AB91843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FCD49-6C1A-4314-B35A-08962F1D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CA602-F4EB-4D44-A9BE-4E816C50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124DE-8024-4A2D-8E87-B78B27E3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45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93E5-1A66-49B2-B61B-B4D123A30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E20F1-EE52-46A3-9B2F-E58B3F129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2352A-3141-4437-916F-F1E9204C4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F7185-CFAB-41C7-98B9-97575D5B1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497F4-20CD-41D9-9260-5ED56FE76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33078-6D21-43CD-9EEB-C6049BFF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77921-7B76-4FD6-973F-B255A061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75C9A-D197-4A51-9CF1-4329DBAF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64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14A6-34CF-4332-B211-A75C242E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D52E1-481B-477D-948A-B8B90E1F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43905-7297-4A06-8641-EE128991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A2990-C47D-4D43-ABB3-A250A761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30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168CDB-4F6B-4886-9FD7-B85A0898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87DDDC-4E1E-4D12-921C-D9C4F5F3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DA0D4-EB51-4DF2-9691-34FC481F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49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88BA-9342-4411-8064-BB6C77CE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30316-1B58-43BD-A97C-F44092E8D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A51E2-BE28-420C-9BDC-44C2EB580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F0A1B-141A-468C-8DCF-7C9041F1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2C964-C56A-4483-9E81-9050B9C4C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07C72-8658-4A60-93D0-D184021E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55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422F-4956-419A-A348-51D43E275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D67807-3681-4A8D-AF7A-779B4134D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23AD3-6C6E-4D4D-9157-22C08E250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91173-F33B-4596-9E20-88978486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61659-F1FE-4869-BDE8-9E67E195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9CE6D-9A71-4B95-A83B-2AF96225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69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690A4-BF14-4E28-9474-9E173A47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B2521-0292-418B-B459-AD4F7FFCA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8FAA1-422E-44BD-AA06-C881CD408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42A20-0CBE-4B59-A660-255D23BCF90B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592D5-A935-473D-8697-CA411EA0E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5198F-BFEB-4D75-8C2D-5C1BA6367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47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6B1EE606-4B6E-44C4-BF7D-300A3741FC7F}"/>
              </a:ext>
            </a:extLst>
          </p:cNvPr>
          <p:cNvGrpSpPr/>
          <p:nvPr/>
        </p:nvGrpSpPr>
        <p:grpSpPr>
          <a:xfrm>
            <a:off x="1261803" y="1068720"/>
            <a:ext cx="5974704" cy="4022873"/>
            <a:chOff x="1261803" y="1068720"/>
            <a:chExt cx="5974704" cy="402287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123181B-52F4-4483-91D6-3FA20611F214}"/>
                </a:ext>
              </a:extLst>
            </p:cNvPr>
            <p:cNvSpPr/>
            <p:nvPr/>
          </p:nvSpPr>
          <p:spPr>
            <a:xfrm>
              <a:off x="1534602" y="1341822"/>
              <a:ext cx="3476669" cy="3476669"/>
            </a:xfrm>
            <a:prstGeom prst="ellipse">
              <a:avLst/>
            </a:prstGeom>
            <a:noFill/>
            <a:ln w="6350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8335326-C940-43AA-9648-B17D180D7C98}"/>
                </a:ext>
              </a:extLst>
            </p:cNvPr>
            <p:cNvSpPr/>
            <p:nvPr/>
          </p:nvSpPr>
          <p:spPr>
            <a:xfrm>
              <a:off x="2997184" y="1068720"/>
              <a:ext cx="546204" cy="54620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D1B2CB1-1BF7-4FE5-AECC-56EBB475B745}"/>
                </a:ext>
              </a:extLst>
            </p:cNvPr>
            <p:cNvSpPr/>
            <p:nvPr/>
          </p:nvSpPr>
          <p:spPr>
            <a:xfrm>
              <a:off x="2997184" y="4545389"/>
              <a:ext cx="546204" cy="54620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B9D2A07-3062-4CD1-9770-F686F608A0F1}"/>
                </a:ext>
              </a:extLst>
            </p:cNvPr>
            <p:cNvSpPr/>
            <p:nvPr/>
          </p:nvSpPr>
          <p:spPr>
            <a:xfrm>
              <a:off x="4732868" y="2807054"/>
              <a:ext cx="546204" cy="54620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5740366-7977-40C1-A11D-5D6900660EB9}"/>
                </a:ext>
              </a:extLst>
            </p:cNvPr>
            <p:cNvSpPr/>
            <p:nvPr/>
          </p:nvSpPr>
          <p:spPr>
            <a:xfrm>
              <a:off x="1266801" y="2807054"/>
              <a:ext cx="546204" cy="54620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C685E4-3207-4265-AF78-867F1ED63D69}"/>
                </a:ext>
              </a:extLst>
            </p:cNvPr>
            <p:cNvSpPr/>
            <p:nvPr/>
          </p:nvSpPr>
          <p:spPr>
            <a:xfrm>
              <a:off x="1813005" y="1528234"/>
              <a:ext cx="546204" cy="54620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5846BD-ED5E-4441-8E30-D3978A3EA2B6}"/>
                </a:ext>
              </a:extLst>
            </p:cNvPr>
            <p:cNvSpPr/>
            <p:nvPr/>
          </p:nvSpPr>
          <p:spPr>
            <a:xfrm>
              <a:off x="4186664" y="1528234"/>
              <a:ext cx="546204" cy="54620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DAF2FF6-514D-4B6F-9DD2-6CE00F8CF1DD}"/>
                </a:ext>
              </a:extLst>
            </p:cNvPr>
            <p:cNvSpPr/>
            <p:nvPr/>
          </p:nvSpPr>
          <p:spPr>
            <a:xfrm>
              <a:off x="4186664" y="4072428"/>
              <a:ext cx="546204" cy="54620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CA508B-C909-4B29-B942-1F2A8C762648}"/>
                </a:ext>
              </a:extLst>
            </p:cNvPr>
            <p:cNvSpPr/>
            <p:nvPr/>
          </p:nvSpPr>
          <p:spPr>
            <a:xfrm>
              <a:off x="1816494" y="4072428"/>
              <a:ext cx="546204" cy="54620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B75C95-94C4-4B37-8FA0-D71A2DC0E1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0286" y="1416424"/>
              <a:ext cx="0" cy="1183342"/>
            </a:xfrm>
            <a:prstGeom prst="line">
              <a:avLst/>
            </a:prstGeom>
            <a:ln w="190500">
              <a:solidFill>
                <a:srgbClr val="A5A5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B0C98C9-05C3-4050-A153-FF170B37F5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0286" y="3735930"/>
              <a:ext cx="0" cy="1183342"/>
            </a:xfrm>
            <a:prstGeom prst="line">
              <a:avLst/>
            </a:prstGeom>
            <a:ln w="190500">
              <a:solidFill>
                <a:srgbClr val="A5A5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99B4F8-799B-4EED-964A-547D83E904BD}"/>
                </a:ext>
              </a:extLst>
            </p:cNvPr>
            <p:cNvCxnSpPr>
              <a:cxnSpLocks/>
            </p:cNvCxnSpPr>
            <p:nvPr/>
          </p:nvCxnSpPr>
          <p:spPr>
            <a:xfrm>
              <a:off x="1622272" y="3080156"/>
              <a:ext cx="1102999" cy="0"/>
            </a:xfrm>
            <a:prstGeom prst="line">
              <a:avLst/>
            </a:prstGeom>
            <a:ln w="190500">
              <a:solidFill>
                <a:srgbClr val="A5A5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503D6E5-419C-4182-A219-84A9E1BB2703}"/>
                </a:ext>
              </a:extLst>
            </p:cNvPr>
            <p:cNvCxnSpPr>
              <a:cxnSpLocks/>
            </p:cNvCxnSpPr>
            <p:nvPr/>
          </p:nvCxnSpPr>
          <p:spPr>
            <a:xfrm>
              <a:off x="3827414" y="3080156"/>
              <a:ext cx="1102999" cy="0"/>
            </a:xfrm>
            <a:prstGeom prst="line">
              <a:avLst/>
            </a:prstGeom>
            <a:ln w="190500">
              <a:solidFill>
                <a:srgbClr val="A5A5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C50C75-0A33-42E8-B624-785D49472D44}"/>
                </a:ext>
              </a:extLst>
            </p:cNvPr>
            <p:cNvCxnSpPr>
              <a:cxnSpLocks/>
            </p:cNvCxnSpPr>
            <p:nvPr/>
          </p:nvCxnSpPr>
          <p:spPr>
            <a:xfrm>
              <a:off x="3629869" y="3546321"/>
              <a:ext cx="829897" cy="781280"/>
            </a:xfrm>
            <a:prstGeom prst="line">
              <a:avLst/>
            </a:prstGeom>
            <a:ln w="190500">
              <a:solidFill>
                <a:srgbClr val="A5A5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151DF4D-F25D-43F5-86BF-0A9ABA9A511E}"/>
                </a:ext>
              </a:extLst>
            </p:cNvPr>
            <p:cNvCxnSpPr>
              <a:cxnSpLocks/>
            </p:cNvCxnSpPr>
            <p:nvPr/>
          </p:nvCxnSpPr>
          <p:spPr>
            <a:xfrm>
              <a:off x="2098147" y="1845339"/>
              <a:ext cx="829897" cy="781280"/>
            </a:xfrm>
            <a:prstGeom prst="line">
              <a:avLst/>
            </a:prstGeom>
            <a:ln w="190500">
              <a:solidFill>
                <a:srgbClr val="A5A5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E248097-4599-4AF5-B497-F7137B78D2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0806" y="3533694"/>
              <a:ext cx="838687" cy="811836"/>
            </a:xfrm>
            <a:prstGeom prst="line">
              <a:avLst/>
            </a:prstGeom>
            <a:ln w="190500">
              <a:solidFill>
                <a:srgbClr val="A5A5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5126A1-73A1-4878-93FF-4D19E23385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2584" y="1788709"/>
              <a:ext cx="838687" cy="811836"/>
            </a:xfrm>
            <a:prstGeom prst="line">
              <a:avLst/>
            </a:prstGeom>
            <a:ln w="190500">
              <a:solidFill>
                <a:srgbClr val="A5A5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986F8F-EF03-4176-8AF1-BFA947DBFF0F}"/>
                </a:ext>
              </a:extLst>
            </p:cNvPr>
            <p:cNvSpPr txBox="1"/>
            <p:nvPr/>
          </p:nvSpPr>
          <p:spPr>
            <a:xfrm>
              <a:off x="2990993" y="1177509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52C865-67A5-4434-B184-CAFAE1F2F484}"/>
                </a:ext>
              </a:extLst>
            </p:cNvPr>
            <p:cNvSpPr txBox="1"/>
            <p:nvPr/>
          </p:nvSpPr>
          <p:spPr>
            <a:xfrm>
              <a:off x="2990993" y="4664602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2B69B6A-7C23-4266-AB41-0D2644EE977C}"/>
                </a:ext>
              </a:extLst>
            </p:cNvPr>
            <p:cNvSpPr txBox="1"/>
            <p:nvPr/>
          </p:nvSpPr>
          <p:spPr>
            <a:xfrm>
              <a:off x="4186664" y="4191640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F9F0D75-396A-46CC-9242-3B904FF72E8E}"/>
                </a:ext>
              </a:extLst>
            </p:cNvPr>
            <p:cNvSpPr txBox="1"/>
            <p:nvPr/>
          </p:nvSpPr>
          <p:spPr>
            <a:xfrm>
              <a:off x="4720009" y="2926267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DD4456A-D7C8-4411-8AA6-3B445CD34FE5}"/>
                </a:ext>
              </a:extLst>
            </p:cNvPr>
            <p:cNvSpPr txBox="1"/>
            <p:nvPr/>
          </p:nvSpPr>
          <p:spPr>
            <a:xfrm>
              <a:off x="1261803" y="2926267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4025F8E-1ACE-41D5-813E-1D2805D68046}"/>
                </a:ext>
              </a:extLst>
            </p:cNvPr>
            <p:cNvSpPr txBox="1"/>
            <p:nvPr/>
          </p:nvSpPr>
          <p:spPr>
            <a:xfrm>
              <a:off x="1804865" y="4173712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193FBB-9F19-4D36-8E96-4FE8AF39A002}"/>
                </a:ext>
              </a:extLst>
            </p:cNvPr>
            <p:cNvSpPr txBox="1"/>
            <p:nvPr/>
          </p:nvSpPr>
          <p:spPr>
            <a:xfrm>
              <a:off x="1792105" y="1634820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F3285A-4827-40DD-9C2A-F3AE6ABA78F7}"/>
                </a:ext>
              </a:extLst>
            </p:cNvPr>
            <p:cNvSpPr txBox="1"/>
            <p:nvPr/>
          </p:nvSpPr>
          <p:spPr>
            <a:xfrm>
              <a:off x="4172824" y="1634820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AAD866D-A28A-44E7-B666-54A03AB87D65}"/>
                </a:ext>
              </a:extLst>
            </p:cNvPr>
            <p:cNvSpPr/>
            <p:nvPr/>
          </p:nvSpPr>
          <p:spPr>
            <a:xfrm rot="20541468">
              <a:off x="3709011" y="2283374"/>
              <a:ext cx="2719057" cy="189998"/>
            </a:xfrm>
            <a:prstGeom prst="rect">
              <a:avLst/>
            </a:prstGeom>
            <a:gradFill flip="none" rotWithShape="1">
              <a:gsLst>
                <a:gs pos="22000">
                  <a:srgbClr val="4373CA"/>
                </a:gs>
                <a:gs pos="73000">
                  <a:srgbClr val="F38440"/>
                </a:gs>
                <a:gs pos="0">
                  <a:srgbClr val="4373CA"/>
                </a:gs>
                <a:gs pos="100000">
                  <a:srgbClr val="F3844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E3C4BB6-94A1-4BD5-B7F2-206F742BE84C}"/>
                </a:ext>
              </a:extLst>
            </p:cNvPr>
            <p:cNvSpPr/>
            <p:nvPr/>
          </p:nvSpPr>
          <p:spPr>
            <a:xfrm>
              <a:off x="5690913" y="1177509"/>
              <a:ext cx="1545594" cy="154559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On-premises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3089942-C7C5-426C-8F16-5DD72844F9A0}"/>
                </a:ext>
              </a:extLst>
            </p:cNvPr>
            <p:cNvSpPr/>
            <p:nvPr/>
          </p:nvSpPr>
          <p:spPr>
            <a:xfrm>
              <a:off x="2497489" y="2313673"/>
              <a:ext cx="1545594" cy="1545594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Azure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40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D0BA5481-B61D-4879-84CF-1CF60BE799E7}"/>
              </a:ext>
            </a:extLst>
          </p:cNvPr>
          <p:cNvGrpSpPr/>
          <p:nvPr/>
        </p:nvGrpSpPr>
        <p:grpSpPr>
          <a:xfrm>
            <a:off x="140450" y="1080821"/>
            <a:ext cx="11786120" cy="5708631"/>
            <a:chOff x="140450" y="1080821"/>
            <a:chExt cx="11786120" cy="5708631"/>
          </a:xfrm>
        </p:grpSpPr>
        <p:sp>
          <p:nvSpPr>
            <p:cNvPr id="8" name="Cloud 7">
              <a:extLst>
                <a:ext uri="{FF2B5EF4-FFF2-40B4-BE49-F238E27FC236}">
                  <a16:creationId xmlns:a16="http://schemas.microsoft.com/office/drawing/2014/main" id="{D04C277F-B9BC-4C2A-B7FD-11CCC26EF43B}"/>
                </a:ext>
              </a:extLst>
            </p:cNvPr>
            <p:cNvSpPr/>
            <p:nvPr/>
          </p:nvSpPr>
          <p:spPr>
            <a:xfrm>
              <a:off x="6678697" y="1080821"/>
              <a:ext cx="2540000" cy="1143000"/>
            </a:xfrm>
            <a:prstGeom prst="cloud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Public Internet</a:t>
              </a:r>
            </a:p>
          </p:txBody>
        </p:sp>
        <p:sp>
          <p:nvSpPr>
            <p:cNvPr id="162" name="Arrow: Bent 161">
              <a:extLst>
                <a:ext uri="{FF2B5EF4-FFF2-40B4-BE49-F238E27FC236}">
                  <a16:creationId xmlns:a16="http://schemas.microsoft.com/office/drawing/2014/main" id="{F582D883-654F-49D0-83EB-27FCFC763400}"/>
                </a:ext>
              </a:extLst>
            </p:cNvPr>
            <p:cNvSpPr/>
            <p:nvPr/>
          </p:nvSpPr>
          <p:spPr>
            <a:xfrm flipH="1">
              <a:off x="8876851" y="1416424"/>
              <a:ext cx="644402" cy="2761858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0"/>
              </a:avLst>
            </a:prstGeom>
            <a:solidFill>
              <a:srgbClr val="77C5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BD2E25-1D47-4405-9664-C928350A34CA}"/>
                </a:ext>
              </a:extLst>
            </p:cNvPr>
            <p:cNvGrpSpPr/>
            <p:nvPr/>
          </p:nvGrpSpPr>
          <p:grpSpPr>
            <a:xfrm>
              <a:off x="5857135" y="2929505"/>
              <a:ext cx="3177393" cy="3447608"/>
              <a:chOff x="4472547" y="618164"/>
              <a:chExt cx="3177393" cy="3447608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FA94EC7-C901-45AE-93FA-15AA4D3789BF}"/>
                  </a:ext>
                </a:extLst>
              </p:cNvPr>
              <p:cNvSpPr txBox="1"/>
              <p:nvPr/>
            </p:nvSpPr>
            <p:spPr>
              <a:xfrm>
                <a:off x="4578929" y="618164"/>
                <a:ext cx="2767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5B9BD5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Hub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164267A-75A8-4B2A-8BC1-1C43F0F82B74}"/>
                  </a:ext>
                </a:extLst>
              </p:cNvPr>
              <p:cNvGrpSpPr/>
              <p:nvPr/>
            </p:nvGrpSpPr>
            <p:grpSpPr>
              <a:xfrm>
                <a:off x="4472547" y="907308"/>
                <a:ext cx="3177393" cy="3158464"/>
                <a:chOff x="3305920" y="153286"/>
                <a:chExt cx="3177393" cy="3158464"/>
              </a:xfrm>
            </p:grpSpPr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06080F83-D104-4305-A019-280A4DFBEB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953243" y="616946"/>
                  <a:ext cx="984301" cy="1092256"/>
                </a:xfrm>
                <a:prstGeom prst="rect">
                  <a:avLst/>
                </a:prstGeom>
              </p:spPr>
            </p:pic>
            <p:sp>
              <p:nvSpPr>
                <p:cNvPr id="4" name="AutoShape 2" descr="1">
                  <a:extLst>
                    <a:ext uri="{FF2B5EF4-FFF2-40B4-BE49-F238E27FC236}">
                      <a16:creationId xmlns:a16="http://schemas.microsoft.com/office/drawing/2014/main" id="{D2741D4E-C0E7-4313-B888-AD4CD7CEC17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05920" y="709023"/>
                  <a:ext cx="2602727" cy="260272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11422D63-0B0C-4AA9-9A52-B60F82AE7E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4857705" y="1693996"/>
                  <a:ext cx="1079555" cy="857294"/>
                </a:xfrm>
                <a:prstGeom prst="rect">
                  <a:avLst/>
                </a:prstGeom>
              </p:spPr>
            </p:pic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1535C81E-CD2C-4AD5-BF99-FA0E3AB6BA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3595227" y="1420168"/>
                  <a:ext cx="1174810" cy="1041454"/>
                </a:xfrm>
                <a:prstGeom prst="rect">
                  <a:avLst/>
                </a:prstGeom>
              </p:spPr>
            </p:pic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EB6BBCFB-8E63-423E-8851-46E9097D52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25012" y="499896"/>
                  <a:ext cx="869995" cy="850944"/>
                </a:xfrm>
                <a:prstGeom prst="rect">
                  <a:avLst/>
                </a:prstGeom>
              </p:spPr>
            </p:pic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E0BDE120-D5D1-49ED-9AB6-743C1B5DDAF2}"/>
                    </a:ext>
                  </a:extLst>
                </p:cNvPr>
                <p:cNvSpPr/>
                <p:nvPr/>
              </p:nvSpPr>
              <p:spPr>
                <a:xfrm>
                  <a:off x="3399629" y="153286"/>
                  <a:ext cx="2770293" cy="2700867"/>
                </a:xfrm>
                <a:prstGeom prst="rect">
                  <a:avLst/>
                </a:prstGeom>
                <a:noFill/>
                <a:ln w="38100">
                  <a:solidFill>
                    <a:srgbClr val="5B9BD5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02FFCFF1-2457-46FF-ABEB-177C71E9B6FC}"/>
                    </a:ext>
                  </a:extLst>
                </p:cNvPr>
                <p:cNvGrpSpPr/>
                <p:nvPr/>
              </p:nvGrpSpPr>
              <p:grpSpPr>
                <a:xfrm>
                  <a:off x="5574821" y="2521170"/>
                  <a:ext cx="908492" cy="682597"/>
                  <a:chOff x="5358637" y="4686040"/>
                  <a:chExt cx="908492" cy="682597"/>
                </a:xfrm>
              </p:grpSpPr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E2D81316-84F0-4EA5-B2C0-5D8AE24B47EF}"/>
                      </a:ext>
                    </a:extLst>
                  </p:cNvPr>
                  <p:cNvSpPr/>
                  <p:nvPr/>
                </p:nvSpPr>
                <p:spPr>
                  <a:xfrm>
                    <a:off x="5427133" y="4818529"/>
                    <a:ext cx="713691" cy="40789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59" name="Picture 58">
                    <a:extLst>
                      <a:ext uri="{FF2B5EF4-FFF2-40B4-BE49-F238E27FC236}">
                        <a16:creationId xmlns:a16="http://schemas.microsoft.com/office/drawing/2014/main" id="{7E32F89D-79D1-45A5-A1F4-0C52884F93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5358637" y="4686040"/>
                    <a:ext cx="908492" cy="68259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737A5110-B902-4EB7-925A-176F4328E5D1}"/>
                    </a:ext>
                  </a:extLst>
                </p:cNvPr>
                <p:cNvSpPr txBox="1"/>
                <p:nvPr/>
              </p:nvSpPr>
              <p:spPr>
                <a:xfrm>
                  <a:off x="5125444" y="2843935"/>
                  <a:ext cx="71369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dirty="0" err="1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VNet</a:t>
                  </a:r>
                  <a:endParaRPr lang="en-GB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07A2E68-80E6-4876-B3B9-CF2CFD7ADE0D}"/>
                    </a:ext>
                  </a:extLst>
                </p:cNvPr>
                <p:cNvSpPr txBox="1"/>
                <p:nvPr/>
              </p:nvSpPr>
              <p:spPr>
                <a:xfrm>
                  <a:off x="3735497" y="2345882"/>
                  <a:ext cx="90849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Active Directory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FBC1F5F-D413-49CF-91BA-299EBC64F855}"/>
                    </a:ext>
                  </a:extLst>
                </p:cNvPr>
                <p:cNvSpPr txBox="1"/>
                <p:nvPr/>
              </p:nvSpPr>
              <p:spPr>
                <a:xfrm>
                  <a:off x="4899637" y="222444"/>
                  <a:ext cx="100901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DDOS protection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F8CA4FF7-ACF8-4198-9D55-FE1CBFE699A7}"/>
                    </a:ext>
                  </a:extLst>
                </p:cNvPr>
                <p:cNvSpPr txBox="1"/>
                <p:nvPr/>
              </p:nvSpPr>
              <p:spPr>
                <a:xfrm>
                  <a:off x="3390014" y="264850"/>
                  <a:ext cx="8699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Azure Firewall</a:t>
                  </a:r>
                </a:p>
              </p:txBody>
            </p:sp>
          </p:grp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A20343E-32D2-41A1-8C87-8A0DE735F4F4}"/>
                </a:ext>
              </a:extLst>
            </p:cNvPr>
            <p:cNvSpPr txBox="1"/>
            <p:nvPr/>
          </p:nvSpPr>
          <p:spPr>
            <a:xfrm>
              <a:off x="10316210" y="3244174"/>
              <a:ext cx="1451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On-Premises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2970DB-C4BE-4FD8-AA13-70AA24E535D8}"/>
                </a:ext>
              </a:extLst>
            </p:cNvPr>
            <p:cNvSpPr/>
            <p:nvPr/>
          </p:nvSpPr>
          <p:spPr>
            <a:xfrm>
              <a:off x="10077450" y="3182842"/>
              <a:ext cx="1849120" cy="2940934"/>
            </a:xfrm>
            <a:prstGeom prst="rect">
              <a:avLst/>
            </a:prstGeom>
            <a:noFill/>
            <a:ln w="76200">
              <a:solidFill>
                <a:srgbClr val="A5A5A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1EE5864B-16DD-40E5-A3E8-2FC71E651CF6}"/>
                </a:ext>
              </a:extLst>
            </p:cNvPr>
            <p:cNvGrpSpPr/>
            <p:nvPr/>
          </p:nvGrpSpPr>
          <p:grpSpPr>
            <a:xfrm>
              <a:off x="8366718" y="4796000"/>
              <a:ext cx="3322174" cy="1199161"/>
              <a:chOff x="8366718" y="3575852"/>
              <a:chExt cx="3322174" cy="1199161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05E85FB0-7702-4CF1-BF32-C92AD1897B5A}"/>
                  </a:ext>
                </a:extLst>
              </p:cNvPr>
              <p:cNvGrpSpPr/>
              <p:nvPr/>
            </p:nvGrpSpPr>
            <p:grpSpPr>
              <a:xfrm>
                <a:off x="10316210" y="3613506"/>
                <a:ext cx="1372682" cy="1161507"/>
                <a:chOff x="9528810" y="848880"/>
                <a:chExt cx="1372682" cy="1161507"/>
              </a:xfrm>
            </p:grpSpPr>
            <p:pic>
              <p:nvPicPr>
                <p:cNvPr id="12" name="Graphic 11" descr="Building">
                  <a:extLst>
                    <a:ext uri="{FF2B5EF4-FFF2-40B4-BE49-F238E27FC236}">
                      <a16:creationId xmlns:a16="http://schemas.microsoft.com/office/drawing/2014/main" id="{BB05C67C-AFA8-48B8-A50D-4F4C8EACCF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58043" y="84888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021D4FA-6E55-4511-BD58-330BD07874C3}"/>
                    </a:ext>
                  </a:extLst>
                </p:cNvPr>
                <p:cNvSpPr txBox="1"/>
                <p:nvPr/>
              </p:nvSpPr>
              <p:spPr>
                <a:xfrm>
                  <a:off x="9528810" y="1702610"/>
                  <a:ext cx="13726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HQ</a:t>
                  </a:r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24A4C56F-0795-4ECF-B470-2BDCF0265F0A}"/>
                  </a:ext>
                </a:extLst>
              </p:cNvPr>
              <p:cNvGrpSpPr/>
              <p:nvPr/>
            </p:nvGrpSpPr>
            <p:grpSpPr>
              <a:xfrm>
                <a:off x="8366718" y="3575852"/>
                <a:ext cx="2129831" cy="995260"/>
                <a:chOff x="8366718" y="3575852"/>
                <a:chExt cx="2129831" cy="995260"/>
              </a:xfrm>
            </p:grpSpPr>
            <p:sp>
              <p:nvSpPr>
                <p:cNvPr id="136" name="Arrow: Left-Right 135">
                  <a:extLst>
                    <a:ext uri="{FF2B5EF4-FFF2-40B4-BE49-F238E27FC236}">
                      <a16:creationId xmlns:a16="http://schemas.microsoft.com/office/drawing/2014/main" id="{89487CB8-D983-4725-A02E-605350E28D3B}"/>
                    </a:ext>
                  </a:extLst>
                </p:cNvPr>
                <p:cNvSpPr/>
                <p:nvPr/>
              </p:nvSpPr>
              <p:spPr>
                <a:xfrm>
                  <a:off x="8366718" y="3575852"/>
                  <a:ext cx="2129831" cy="995260"/>
                </a:xfrm>
                <a:prstGeom prst="leftRightArrow">
                  <a:avLst>
                    <a:gd name="adj1" fmla="val 70417"/>
                    <a:gd name="adj2" fmla="val 25755"/>
                  </a:avLst>
                </a:prstGeom>
                <a:solidFill>
                  <a:srgbClr val="A5A5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998DEFAD-6D25-4009-B3D2-3A60E0266513}"/>
                    </a:ext>
                  </a:extLst>
                </p:cNvPr>
                <p:cNvGrpSpPr/>
                <p:nvPr/>
              </p:nvGrpSpPr>
              <p:grpSpPr>
                <a:xfrm>
                  <a:off x="8772579" y="3666600"/>
                  <a:ext cx="1199798" cy="800636"/>
                  <a:chOff x="7963947" y="1085755"/>
                  <a:chExt cx="1199798" cy="800636"/>
                </a:xfrm>
              </p:grpSpPr>
              <p:pic>
                <p:nvPicPr>
                  <p:cNvPr id="25" name="Picture 24">
                    <a:extLst>
                      <a:ext uri="{FF2B5EF4-FFF2-40B4-BE49-F238E27FC236}">
                        <a16:creationId xmlns:a16="http://schemas.microsoft.com/office/drawing/2014/main" id="{521F238D-09BA-4C31-B67F-B6000BFFDB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8117991" y="1085755"/>
                    <a:ext cx="891710" cy="677525"/>
                  </a:xfrm>
                  <a:prstGeom prst="rect">
                    <a:avLst/>
                  </a:prstGeom>
                </p:spPr>
              </p:pic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F5D17D4D-8777-4219-80D6-3F36F07BD671}"/>
                      </a:ext>
                    </a:extLst>
                  </p:cNvPr>
                  <p:cNvSpPr txBox="1"/>
                  <p:nvPr/>
                </p:nvSpPr>
                <p:spPr>
                  <a:xfrm>
                    <a:off x="7963947" y="1578614"/>
                    <a:ext cx="119979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ExpressRoute</a:t>
                    </a:r>
                  </a:p>
                </p:txBody>
              </p:sp>
            </p:grpSp>
          </p:grpSp>
        </p:grp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205E1C7E-2A17-4B42-8EAB-2386319A3508}"/>
                </a:ext>
              </a:extLst>
            </p:cNvPr>
            <p:cNvSpPr/>
            <p:nvPr/>
          </p:nvSpPr>
          <p:spPr>
            <a:xfrm>
              <a:off x="9360765" y="3575762"/>
              <a:ext cx="1135784" cy="317522"/>
            </a:xfrm>
            <a:prstGeom prst="rightArrow">
              <a:avLst/>
            </a:prstGeom>
            <a:solidFill>
              <a:srgbClr val="77C5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Arrow: Right 139">
              <a:extLst>
                <a:ext uri="{FF2B5EF4-FFF2-40B4-BE49-F238E27FC236}">
                  <a16:creationId xmlns:a16="http://schemas.microsoft.com/office/drawing/2014/main" id="{AC4A0C1E-66C3-4F22-B811-49DE5D1BFD9E}"/>
                </a:ext>
              </a:extLst>
            </p:cNvPr>
            <p:cNvSpPr/>
            <p:nvPr/>
          </p:nvSpPr>
          <p:spPr>
            <a:xfrm>
              <a:off x="9360765" y="3948550"/>
              <a:ext cx="1135784" cy="317522"/>
            </a:xfrm>
            <a:prstGeom prst="rightArrow">
              <a:avLst/>
            </a:prstGeom>
            <a:solidFill>
              <a:srgbClr val="77C5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00321F2-6491-4A5C-9990-1BEC4262435F}"/>
                </a:ext>
              </a:extLst>
            </p:cNvPr>
            <p:cNvGrpSpPr/>
            <p:nvPr/>
          </p:nvGrpSpPr>
          <p:grpSpPr>
            <a:xfrm>
              <a:off x="10316210" y="3497886"/>
              <a:ext cx="1372682" cy="1037511"/>
              <a:chOff x="9528810" y="2749936"/>
              <a:chExt cx="1372682" cy="1037511"/>
            </a:xfrm>
          </p:grpSpPr>
          <p:pic>
            <p:nvPicPr>
              <p:cNvPr id="10" name="Graphic 9" descr="City">
                <a:extLst>
                  <a:ext uri="{FF2B5EF4-FFF2-40B4-BE49-F238E27FC236}">
                    <a16:creationId xmlns:a16="http://schemas.microsoft.com/office/drawing/2014/main" id="{3C061ECA-946C-4459-8146-9BC2166D93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758043" y="274993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E7332B4-1E81-4CFC-B6D2-AB3D7B0CDF93}"/>
                  </a:ext>
                </a:extLst>
              </p:cNvPr>
              <p:cNvSpPr txBox="1"/>
              <p:nvPr/>
            </p:nvSpPr>
            <p:spPr>
              <a:xfrm>
                <a:off x="9528810" y="3479670"/>
                <a:ext cx="13726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Satellite Offices</a:t>
                </a:r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9FC2C55-736B-4441-875F-A67245FB56FC}"/>
                </a:ext>
              </a:extLst>
            </p:cNvPr>
            <p:cNvGrpSpPr/>
            <p:nvPr/>
          </p:nvGrpSpPr>
          <p:grpSpPr>
            <a:xfrm>
              <a:off x="8942018" y="3454599"/>
              <a:ext cx="1016052" cy="965868"/>
              <a:chOff x="8942018" y="2041151"/>
              <a:chExt cx="1016052" cy="965868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F7EF69FB-0706-4341-878F-C83627B36903}"/>
                  </a:ext>
                </a:extLst>
              </p:cNvPr>
              <p:cNvSpPr/>
              <p:nvPr/>
            </p:nvSpPr>
            <p:spPr>
              <a:xfrm>
                <a:off x="9194800" y="2331694"/>
                <a:ext cx="484135" cy="3667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41551FEA-0E8F-4EFF-AE58-A6CF3EA5DEE9}"/>
                  </a:ext>
                </a:extLst>
              </p:cNvPr>
              <p:cNvGrpSpPr/>
              <p:nvPr/>
            </p:nvGrpSpPr>
            <p:grpSpPr>
              <a:xfrm>
                <a:off x="8942018" y="2041151"/>
                <a:ext cx="1016052" cy="965868"/>
                <a:chOff x="8044949" y="3099904"/>
                <a:chExt cx="1016052" cy="965868"/>
              </a:xfrm>
            </p:grpSpPr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055D241C-DD88-4380-9DBA-9BB353CD53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8197149" y="3099904"/>
                  <a:ext cx="699380" cy="712493"/>
                </a:xfrm>
                <a:prstGeom prst="rect">
                  <a:avLst/>
                </a:prstGeom>
              </p:spPr>
            </p:pic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13CB75F-A91B-49DC-9A9E-EE97F5B6ED7B}"/>
                    </a:ext>
                  </a:extLst>
                </p:cNvPr>
                <p:cNvSpPr txBox="1"/>
                <p:nvPr/>
              </p:nvSpPr>
              <p:spPr>
                <a:xfrm>
                  <a:off x="8044949" y="3757995"/>
                  <a:ext cx="10160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VPN</a:t>
                  </a:r>
                </a:p>
              </p:txBody>
            </p: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A3B33A1-953E-4B7A-B547-A19B741E62EA}"/>
                </a:ext>
              </a:extLst>
            </p:cNvPr>
            <p:cNvGrpSpPr/>
            <p:nvPr/>
          </p:nvGrpSpPr>
          <p:grpSpPr>
            <a:xfrm>
              <a:off x="140450" y="2929505"/>
              <a:ext cx="2165553" cy="3859947"/>
              <a:chOff x="140450" y="52955"/>
              <a:chExt cx="2165553" cy="3859947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1B76919F-83CD-45BA-B56B-44B69287829B}"/>
                  </a:ext>
                </a:extLst>
              </p:cNvPr>
              <p:cNvGrpSpPr/>
              <p:nvPr/>
            </p:nvGrpSpPr>
            <p:grpSpPr>
              <a:xfrm>
                <a:off x="1261851" y="313678"/>
                <a:ext cx="816458" cy="816458"/>
                <a:chOff x="3828158" y="4585427"/>
                <a:chExt cx="816458" cy="816458"/>
              </a:xfrm>
            </p:grpSpPr>
            <p:pic>
              <p:nvPicPr>
                <p:cNvPr id="40" name="Graphic 39" descr="Lock">
                  <a:extLst>
                    <a:ext uri="{FF2B5EF4-FFF2-40B4-BE49-F238E27FC236}">
                      <a16:creationId xmlns:a16="http://schemas.microsoft.com/office/drawing/2014/main" id="{1264F9E4-D246-4378-B554-1EAE314D60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28158" y="4585427"/>
                  <a:ext cx="816458" cy="816458"/>
                </a:xfrm>
                <a:prstGeom prst="rect">
                  <a:avLst/>
                </a:prstGeom>
              </p:spPr>
            </p:pic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913B024-AE82-4D2A-9C6E-CC6B64282ABD}"/>
                    </a:ext>
                  </a:extLst>
                </p:cNvPr>
                <p:cNvSpPr txBox="1"/>
                <p:nvPr/>
              </p:nvSpPr>
              <p:spPr>
                <a:xfrm>
                  <a:off x="4028732" y="5010165"/>
                  <a:ext cx="371748" cy="215444"/>
                </a:xfrm>
                <a:prstGeom prst="rect">
                  <a:avLst/>
                </a:prstGeom>
                <a:solidFill>
                  <a:srgbClr val="5B9BD5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GB" sz="1400" b="1" dirty="0">
                      <a:solidFill>
                        <a:schemeClr val="bg1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NSG</a:t>
                  </a:r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1BE7E0FB-7979-48A2-B7F5-A62A50D7433D}"/>
                  </a:ext>
                </a:extLst>
              </p:cNvPr>
              <p:cNvGrpSpPr/>
              <p:nvPr/>
            </p:nvGrpSpPr>
            <p:grpSpPr>
              <a:xfrm>
                <a:off x="140450" y="1550586"/>
                <a:ext cx="1016052" cy="984582"/>
                <a:chOff x="568313" y="4311129"/>
                <a:chExt cx="1016052" cy="984582"/>
              </a:xfrm>
            </p:grpSpPr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635DD745-A63D-4918-8610-5DF4C1731E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7138" y="4311129"/>
                  <a:ext cx="818403" cy="749822"/>
                </a:xfrm>
                <a:prstGeom prst="rect">
                  <a:avLst/>
                </a:prstGeom>
              </p:spPr>
            </p:pic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8604F9F-1072-41D8-8801-E346584DD829}"/>
                    </a:ext>
                  </a:extLst>
                </p:cNvPr>
                <p:cNvSpPr txBox="1"/>
                <p:nvPr/>
              </p:nvSpPr>
              <p:spPr>
                <a:xfrm>
                  <a:off x="568313" y="4987934"/>
                  <a:ext cx="10160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IIS</a:t>
                  </a: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4ED0F3DA-B7FE-42A2-8AD4-388BC014C162}"/>
                  </a:ext>
                </a:extLst>
              </p:cNvPr>
              <p:cNvGrpSpPr/>
              <p:nvPr/>
            </p:nvGrpSpPr>
            <p:grpSpPr>
              <a:xfrm>
                <a:off x="909780" y="1550586"/>
                <a:ext cx="1016052" cy="984582"/>
                <a:chOff x="1592994" y="4311129"/>
                <a:chExt cx="1016052" cy="984582"/>
              </a:xfrm>
            </p:grpSpPr>
            <p:pic>
              <p:nvPicPr>
                <p:cNvPr id="37" name="Picture 36">
                  <a:extLst>
                    <a:ext uri="{FF2B5EF4-FFF2-40B4-BE49-F238E27FC236}">
                      <a16:creationId xmlns:a16="http://schemas.microsoft.com/office/drawing/2014/main" id="{D299BE9F-5683-47DC-93D4-465401F586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88942" y="4311129"/>
                  <a:ext cx="818403" cy="749822"/>
                </a:xfrm>
                <a:prstGeom prst="rect">
                  <a:avLst/>
                </a:prstGeom>
              </p:spPr>
            </p:pic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3D1D68A-038D-48F0-ACD9-5AF9907619E9}"/>
                    </a:ext>
                  </a:extLst>
                </p:cNvPr>
                <p:cNvSpPr txBox="1"/>
                <p:nvPr/>
              </p:nvSpPr>
              <p:spPr>
                <a:xfrm>
                  <a:off x="1592994" y="4987934"/>
                  <a:ext cx="10160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IIS</a:t>
                  </a: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D7A07CD3-0A7A-4C3B-AB52-96CD76847D18}"/>
                  </a:ext>
                </a:extLst>
              </p:cNvPr>
              <p:cNvGrpSpPr/>
              <p:nvPr/>
            </p:nvGrpSpPr>
            <p:grpSpPr>
              <a:xfrm>
                <a:off x="576588" y="2438974"/>
                <a:ext cx="1016052" cy="984356"/>
                <a:chOff x="1592994" y="5295937"/>
                <a:chExt cx="1016052" cy="984356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FE5A5D7C-89EA-4FC9-9EA2-C9A27493E3BE}"/>
                    </a:ext>
                  </a:extLst>
                </p:cNvPr>
                <p:cNvGrpSpPr/>
                <p:nvPr/>
              </p:nvGrpSpPr>
              <p:grpSpPr>
                <a:xfrm>
                  <a:off x="1674715" y="5295937"/>
                  <a:ext cx="818403" cy="749822"/>
                  <a:chOff x="6908241" y="4869690"/>
                  <a:chExt cx="1136708" cy="1041454"/>
                </a:xfrm>
              </p:grpSpPr>
              <p:pic>
                <p:nvPicPr>
                  <p:cNvPr id="43" name="Picture 42">
                    <a:extLst>
                      <a:ext uri="{FF2B5EF4-FFF2-40B4-BE49-F238E27FC236}">
                        <a16:creationId xmlns:a16="http://schemas.microsoft.com/office/drawing/2014/main" id="{6F3BAFC5-55DB-441D-81F8-4AF82011CD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6908241" y="4869690"/>
                    <a:ext cx="1136708" cy="1041454"/>
                  </a:xfrm>
                  <a:prstGeom prst="rect">
                    <a:avLst/>
                  </a:prstGeom>
                </p:spPr>
              </p:pic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DC51FB42-FE55-4BE1-A70F-E9FC1AEC60B0}"/>
                      </a:ext>
                    </a:extLst>
                  </p:cNvPr>
                  <p:cNvSpPr/>
                  <p:nvPr/>
                </p:nvSpPr>
                <p:spPr>
                  <a:xfrm>
                    <a:off x="7207250" y="5060951"/>
                    <a:ext cx="562070" cy="482600"/>
                  </a:xfrm>
                  <a:prstGeom prst="rect">
                    <a:avLst/>
                  </a:prstGeom>
                  <a:solidFill>
                    <a:srgbClr val="59B4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46" name="Graphic 45" descr="Database">
                    <a:extLst>
                      <a:ext uri="{FF2B5EF4-FFF2-40B4-BE49-F238E27FC236}">
                        <a16:creationId xmlns:a16="http://schemas.microsoft.com/office/drawing/2014/main" id="{B4F10433-30AF-4BE0-B7E8-522D4EF8012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30111" y="5041901"/>
                    <a:ext cx="530474" cy="530474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75C0A49-FEAA-4731-BB43-2A055D3EDA80}"/>
                    </a:ext>
                  </a:extLst>
                </p:cNvPr>
                <p:cNvSpPr txBox="1"/>
                <p:nvPr/>
              </p:nvSpPr>
              <p:spPr>
                <a:xfrm>
                  <a:off x="1592994" y="5972516"/>
                  <a:ext cx="10160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DB</a:t>
                  </a:r>
                </a:p>
              </p:txBody>
            </p:sp>
          </p:grp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4BEC688-0C34-4004-9739-EE4E16B9F344}"/>
                  </a:ext>
                </a:extLst>
              </p:cNvPr>
              <p:cNvSpPr/>
              <p:nvPr/>
            </p:nvSpPr>
            <p:spPr>
              <a:xfrm>
                <a:off x="173715" y="337222"/>
                <a:ext cx="1811051" cy="3235800"/>
              </a:xfrm>
              <a:prstGeom prst="rect">
                <a:avLst/>
              </a:prstGeom>
              <a:noFill/>
              <a:ln w="38100">
                <a:solidFill>
                  <a:srgbClr val="5B9BD5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4618313-D453-465C-A754-FF95BF8E5CD7}"/>
                  </a:ext>
                </a:extLst>
              </p:cNvPr>
              <p:cNvGrpSpPr/>
              <p:nvPr/>
            </p:nvGrpSpPr>
            <p:grpSpPr>
              <a:xfrm>
                <a:off x="1397511" y="3230305"/>
                <a:ext cx="908492" cy="682597"/>
                <a:chOff x="5358637" y="4686040"/>
                <a:chExt cx="908492" cy="682597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3475E751-AC4D-43FA-B57B-0510676E99D0}"/>
                    </a:ext>
                  </a:extLst>
                </p:cNvPr>
                <p:cNvSpPr/>
                <p:nvPr/>
              </p:nvSpPr>
              <p:spPr>
                <a:xfrm>
                  <a:off x="5427133" y="4818529"/>
                  <a:ext cx="713691" cy="4078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65" name="Picture 64">
                  <a:extLst>
                    <a:ext uri="{FF2B5EF4-FFF2-40B4-BE49-F238E27FC236}">
                      <a16:creationId xmlns:a16="http://schemas.microsoft.com/office/drawing/2014/main" id="{6F3E8E70-AD2D-441D-8162-F545CE69C5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5358637" y="4686040"/>
                  <a:ext cx="908492" cy="682597"/>
                </a:xfrm>
                <a:prstGeom prst="rect">
                  <a:avLst/>
                </a:prstGeom>
              </p:spPr>
            </p:pic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F9332310-6BAC-4834-AF64-DA60907FD617}"/>
                  </a:ext>
                </a:extLst>
              </p:cNvPr>
              <p:cNvGrpSpPr/>
              <p:nvPr/>
            </p:nvGrpSpPr>
            <p:grpSpPr>
              <a:xfrm>
                <a:off x="196618" y="401757"/>
                <a:ext cx="1126728" cy="1142160"/>
                <a:chOff x="1076591" y="401757"/>
                <a:chExt cx="1126728" cy="1142160"/>
              </a:xfrm>
            </p:grpSpPr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C6D968C1-0A4E-4211-A90E-779CEEEE97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210276" y="401757"/>
                  <a:ext cx="891556" cy="768110"/>
                </a:xfrm>
                <a:prstGeom prst="rect">
                  <a:avLst/>
                </a:prstGeom>
              </p:spPr>
            </p:pic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06CD8D36-7BE6-4385-AD88-718D9D42D6C7}"/>
                    </a:ext>
                  </a:extLst>
                </p:cNvPr>
                <p:cNvSpPr txBox="1"/>
                <p:nvPr/>
              </p:nvSpPr>
              <p:spPr>
                <a:xfrm>
                  <a:off x="1076591" y="1020697"/>
                  <a:ext cx="112672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Load Balancer</a:t>
                  </a:r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4D30738-E727-44E9-966E-01EBB1BF9D10}"/>
                  </a:ext>
                </a:extLst>
              </p:cNvPr>
              <p:cNvSpPr txBox="1"/>
              <p:nvPr/>
            </p:nvSpPr>
            <p:spPr>
              <a:xfrm>
                <a:off x="948953" y="3561805"/>
                <a:ext cx="7136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VNet</a:t>
                </a:r>
                <a:endParaRPr lang="en-GB" sz="14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87BDEC1-A5B1-4356-A84A-2F274EEE8C58}"/>
                  </a:ext>
                </a:extLst>
              </p:cNvPr>
              <p:cNvSpPr txBox="1"/>
              <p:nvPr/>
            </p:nvSpPr>
            <p:spPr>
              <a:xfrm>
                <a:off x="173715" y="52955"/>
                <a:ext cx="1811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400" dirty="0">
                    <a:solidFill>
                      <a:srgbClr val="5B9BD5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Spoke 1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F6F2AD89-1C7A-497E-8211-4CE4784B1C56}"/>
                </a:ext>
              </a:extLst>
            </p:cNvPr>
            <p:cNvGrpSpPr/>
            <p:nvPr/>
          </p:nvGrpSpPr>
          <p:grpSpPr>
            <a:xfrm>
              <a:off x="2288379" y="2929505"/>
              <a:ext cx="2165553" cy="3859947"/>
              <a:chOff x="140450" y="52955"/>
              <a:chExt cx="2165553" cy="3859947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4575BAC4-D85A-46DB-8199-DE6EC1B7263D}"/>
                  </a:ext>
                </a:extLst>
              </p:cNvPr>
              <p:cNvGrpSpPr/>
              <p:nvPr/>
            </p:nvGrpSpPr>
            <p:grpSpPr>
              <a:xfrm>
                <a:off x="1261851" y="313678"/>
                <a:ext cx="816458" cy="816458"/>
                <a:chOff x="3828158" y="4585427"/>
                <a:chExt cx="816458" cy="816458"/>
              </a:xfrm>
            </p:grpSpPr>
            <p:pic>
              <p:nvPicPr>
                <p:cNvPr id="134" name="Graphic 133" descr="Lock">
                  <a:extLst>
                    <a:ext uri="{FF2B5EF4-FFF2-40B4-BE49-F238E27FC236}">
                      <a16:creationId xmlns:a16="http://schemas.microsoft.com/office/drawing/2014/main" id="{6F9C496F-E825-400F-B2C7-73477CD92F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28158" y="4585427"/>
                  <a:ext cx="816458" cy="816458"/>
                </a:xfrm>
                <a:prstGeom prst="rect">
                  <a:avLst/>
                </a:prstGeom>
              </p:spPr>
            </p:pic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25B20A87-43F8-40E1-808E-846309FF2B2C}"/>
                    </a:ext>
                  </a:extLst>
                </p:cNvPr>
                <p:cNvSpPr txBox="1"/>
                <p:nvPr/>
              </p:nvSpPr>
              <p:spPr>
                <a:xfrm>
                  <a:off x="4028732" y="5010165"/>
                  <a:ext cx="371748" cy="215444"/>
                </a:xfrm>
                <a:prstGeom prst="rect">
                  <a:avLst/>
                </a:prstGeom>
                <a:solidFill>
                  <a:srgbClr val="5B9BD5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GB" sz="1400" b="1" dirty="0">
                      <a:solidFill>
                        <a:schemeClr val="bg1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NSG</a:t>
                  </a:r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DD28F5AB-BA71-4706-9AAD-02B0911606B6}"/>
                  </a:ext>
                </a:extLst>
              </p:cNvPr>
              <p:cNvGrpSpPr/>
              <p:nvPr/>
            </p:nvGrpSpPr>
            <p:grpSpPr>
              <a:xfrm>
                <a:off x="140450" y="1550586"/>
                <a:ext cx="1016052" cy="984582"/>
                <a:chOff x="568313" y="4311129"/>
                <a:chExt cx="1016052" cy="984582"/>
              </a:xfrm>
            </p:grpSpPr>
            <p:pic>
              <p:nvPicPr>
                <p:cNvPr id="132" name="Picture 131">
                  <a:extLst>
                    <a:ext uri="{FF2B5EF4-FFF2-40B4-BE49-F238E27FC236}">
                      <a16:creationId xmlns:a16="http://schemas.microsoft.com/office/drawing/2014/main" id="{9DD9B193-0DFE-4515-91F3-D15B26A219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7138" y="4311129"/>
                  <a:ext cx="818403" cy="749822"/>
                </a:xfrm>
                <a:prstGeom prst="rect">
                  <a:avLst/>
                </a:prstGeom>
              </p:spPr>
            </p:pic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9DBD75A6-6489-4E7B-A8E7-A9C03EE90CC2}"/>
                    </a:ext>
                  </a:extLst>
                </p:cNvPr>
                <p:cNvSpPr txBox="1"/>
                <p:nvPr/>
              </p:nvSpPr>
              <p:spPr>
                <a:xfrm>
                  <a:off x="568313" y="4987934"/>
                  <a:ext cx="10160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IIS</a:t>
                  </a: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FE3F3D5B-B6CE-4B16-A2F9-2BAC65D7CA6E}"/>
                  </a:ext>
                </a:extLst>
              </p:cNvPr>
              <p:cNvGrpSpPr/>
              <p:nvPr/>
            </p:nvGrpSpPr>
            <p:grpSpPr>
              <a:xfrm>
                <a:off x="909780" y="1550586"/>
                <a:ext cx="1016052" cy="984582"/>
                <a:chOff x="1592994" y="4311129"/>
                <a:chExt cx="1016052" cy="984582"/>
              </a:xfrm>
            </p:grpSpPr>
            <p:pic>
              <p:nvPicPr>
                <p:cNvPr id="130" name="Picture 129">
                  <a:extLst>
                    <a:ext uri="{FF2B5EF4-FFF2-40B4-BE49-F238E27FC236}">
                      <a16:creationId xmlns:a16="http://schemas.microsoft.com/office/drawing/2014/main" id="{CC693226-0B9C-47AF-A4D4-C6BBBE089F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88942" y="4311129"/>
                  <a:ext cx="818403" cy="749822"/>
                </a:xfrm>
                <a:prstGeom prst="rect">
                  <a:avLst/>
                </a:prstGeom>
              </p:spPr>
            </p:pic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F8591797-75CD-4227-AFB1-FE307829214A}"/>
                    </a:ext>
                  </a:extLst>
                </p:cNvPr>
                <p:cNvSpPr txBox="1"/>
                <p:nvPr/>
              </p:nvSpPr>
              <p:spPr>
                <a:xfrm>
                  <a:off x="1592994" y="4987934"/>
                  <a:ext cx="10160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IIS</a:t>
                  </a: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F594179-D037-4268-A3F9-B0A02F0CFD38}"/>
                  </a:ext>
                </a:extLst>
              </p:cNvPr>
              <p:cNvGrpSpPr/>
              <p:nvPr/>
            </p:nvGrpSpPr>
            <p:grpSpPr>
              <a:xfrm>
                <a:off x="576588" y="2438974"/>
                <a:ext cx="1016052" cy="984356"/>
                <a:chOff x="1592994" y="5295937"/>
                <a:chExt cx="1016052" cy="984356"/>
              </a:xfrm>
            </p:grpSpPr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CFAA27AF-E845-4C61-91FD-7477ECAAEF04}"/>
                    </a:ext>
                  </a:extLst>
                </p:cNvPr>
                <p:cNvGrpSpPr/>
                <p:nvPr/>
              </p:nvGrpSpPr>
              <p:grpSpPr>
                <a:xfrm>
                  <a:off x="1674715" y="5295937"/>
                  <a:ext cx="818403" cy="749822"/>
                  <a:chOff x="6908241" y="4869690"/>
                  <a:chExt cx="1136708" cy="1041454"/>
                </a:xfrm>
              </p:grpSpPr>
              <p:pic>
                <p:nvPicPr>
                  <p:cNvPr id="127" name="Picture 126">
                    <a:extLst>
                      <a:ext uri="{FF2B5EF4-FFF2-40B4-BE49-F238E27FC236}">
                        <a16:creationId xmlns:a16="http://schemas.microsoft.com/office/drawing/2014/main" id="{31480F15-EBBB-4253-8295-5A915A0F12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6908241" y="4869690"/>
                    <a:ext cx="1136708" cy="1041454"/>
                  </a:xfrm>
                  <a:prstGeom prst="rect">
                    <a:avLst/>
                  </a:prstGeom>
                </p:spPr>
              </p:pic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16EF04F9-605D-4630-805A-C59CB6AFD454}"/>
                      </a:ext>
                    </a:extLst>
                  </p:cNvPr>
                  <p:cNvSpPr/>
                  <p:nvPr/>
                </p:nvSpPr>
                <p:spPr>
                  <a:xfrm>
                    <a:off x="7207250" y="5060951"/>
                    <a:ext cx="562070" cy="482600"/>
                  </a:xfrm>
                  <a:prstGeom prst="rect">
                    <a:avLst/>
                  </a:prstGeom>
                  <a:solidFill>
                    <a:srgbClr val="59B4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129" name="Graphic 128" descr="Database">
                    <a:extLst>
                      <a:ext uri="{FF2B5EF4-FFF2-40B4-BE49-F238E27FC236}">
                        <a16:creationId xmlns:a16="http://schemas.microsoft.com/office/drawing/2014/main" id="{A4987C5C-7433-4F90-BA04-863D7180A2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30111" y="5041901"/>
                    <a:ext cx="530474" cy="530474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AF8119F-6679-40B1-B9EC-1C22F9FE84C9}"/>
                    </a:ext>
                  </a:extLst>
                </p:cNvPr>
                <p:cNvSpPr txBox="1"/>
                <p:nvPr/>
              </p:nvSpPr>
              <p:spPr>
                <a:xfrm>
                  <a:off x="1592994" y="5972516"/>
                  <a:ext cx="10160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DB</a:t>
                  </a:r>
                </a:p>
              </p:txBody>
            </p:sp>
          </p:grp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B1DE6C72-9C1D-4DAB-AC17-19057C52A63F}"/>
                  </a:ext>
                </a:extLst>
              </p:cNvPr>
              <p:cNvSpPr/>
              <p:nvPr/>
            </p:nvSpPr>
            <p:spPr>
              <a:xfrm>
                <a:off x="173715" y="337222"/>
                <a:ext cx="1811051" cy="3235800"/>
              </a:xfrm>
              <a:prstGeom prst="rect">
                <a:avLst/>
              </a:prstGeom>
              <a:noFill/>
              <a:ln w="38100">
                <a:solidFill>
                  <a:srgbClr val="5B9BD5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79841015-9905-42BA-A2F2-124D1016F209}"/>
                  </a:ext>
                </a:extLst>
              </p:cNvPr>
              <p:cNvGrpSpPr/>
              <p:nvPr/>
            </p:nvGrpSpPr>
            <p:grpSpPr>
              <a:xfrm>
                <a:off x="1397511" y="3230305"/>
                <a:ext cx="908492" cy="682597"/>
                <a:chOff x="5358637" y="4686040"/>
                <a:chExt cx="908492" cy="682597"/>
              </a:xfrm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34A0EC9F-EC5B-4CA0-BC92-22D994518253}"/>
                    </a:ext>
                  </a:extLst>
                </p:cNvPr>
                <p:cNvSpPr/>
                <p:nvPr/>
              </p:nvSpPr>
              <p:spPr>
                <a:xfrm>
                  <a:off x="5427133" y="4818529"/>
                  <a:ext cx="713691" cy="4078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24" name="Picture 123">
                  <a:extLst>
                    <a:ext uri="{FF2B5EF4-FFF2-40B4-BE49-F238E27FC236}">
                      <a16:creationId xmlns:a16="http://schemas.microsoft.com/office/drawing/2014/main" id="{7262BD0E-9AD6-4A66-82C4-58AA0EFC6D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5358637" y="4686040"/>
                  <a:ext cx="908492" cy="682597"/>
                </a:xfrm>
                <a:prstGeom prst="rect">
                  <a:avLst/>
                </a:prstGeom>
              </p:spPr>
            </p:pic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5A3CD03B-BB5D-4F01-BA3A-460AF6F574E7}"/>
                  </a:ext>
                </a:extLst>
              </p:cNvPr>
              <p:cNvGrpSpPr/>
              <p:nvPr/>
            </p:nvGrpSpPr>
            <p:grpSpPr>
              <a:xfrm>
                <a:off x="196618" y="401757"/>
                <a:ext cx="1126728" cy="1142160"/>
                <a:chOff x="1076591" y="401757"/>
                <a:chExt cx="1126728" cy="1142160"/>
              </a:xfrm>
            </p:grpSpPr>
            <p:pic>
              <p:nvPicPr>
                <p:cNvPr id="121" name="Picture 120">
                  <a:extLst>
                    <a:ext uri="{FF2B5EF4-FFF2-40B4-BE49-F238E27FC236}">
                      <a16:creationId xmlns:a16="http://schemas.microsoft.com/office/drawing/2014/main" id="{6CC90D85-A32E-43D8-B6C6-3CF8C9C64B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210276" y="401757"/>
                  <a:ext cx="891556" cy="768110"/>
                </a:xfrm>
                <a:prstGeom prst="rect">
                  <a:avLst/>
                </a:prstGeom>
              </p:spPr>
            </p:pic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311D21CE-85C6-4CE3-94F2-4ACC1747BB0D}"/>
                    </a:ext>
                  </a:extLst>
                </p:cNvPr>
                <p:cNvSpPr txBox="1"/>
                <p:nvPr/>
              </p:nvSpPr>
              <p:spPr>
                <a:xfrm>
                  <a:off x="1076591" y="1020697"/>
                  <a:ext cx="112672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Load Balancer</a:t>
                  </a:r>
                </a:p>
              </p:txBody>
            </p:sp>
          </p:grp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89F6402-8470-429E-8991-BC845C0C64E1}"/>
                  </a:ext>
                </a:extLst>
              </p:cNvPr>
              <p:cNvSpPr txBox="1"/>
              <p:nvPr/>
            </p:nvSpPr>
            <p:spPr>
              <a:xfrm>
                <a:off x="948953" y="3561805"/>
                <a:ext cx="7136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VNet</a:t>
                </a:r>
                <a:endParaRPr lang="en-GB" sz="14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6C30A14-E90C-4B0D-9EC3-B6AC6ACA2283}"/>
                  </a:ext>
                </a:extLst>
              </p:cNvPr>
              <p:cNvSpPr txBox="1"/>
              <p:nvPr/>
            </p:nvSpPr>
            <p:spPr>
              <a:xfrm>
                <a:off x="173715" y="52955"/>
                <a:ext cx="1811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400" dirty="0">
                    <a:solidFill>
                      <a:srgbClr val="5B9BD5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Spoke 2</a:t>
                </a:r>
              </a:p>
            </p:txBody>
          </p:sp>
        </p:grp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85A04DDE-65A1-4664-BFA0-948BE7F2FD77}"/>
                </a:ext>
              </a:extLst>
            </p:cNvPr>
            <p:cNvCxnSpPr>
              <a:stCxn id="8" idx="1"/>
              <a:endCxn id="70" idx="0"/>
            </p:cNvCxnSpPr>
            <p:nvPr/>
          </p:nvCxnSpPr>
          <p:spPr>
            <a:xfrm>
              <a:off x="7948697" y="2222604"/>
              <a:ext cx="6660" cy="1065203"/>
            </a:xfrm>
            <a:prstGeom prst="straightConnector1">
              <a:avLst/>
            </a:prstGeom>
            <a:ln w="38100">
              <a:solidFill>
                <a:srgbClr val="5B9BD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or: Elbow 148">
              <a:extLst>
                <a:ext uri="{FF2B5EF4-FFF2-40B4-BE49-F238E27FC236}">
                  <a16:creationId xmlns:a16="http://schemas.microsoft.com/office/drawing/2014/main" id="{C44271AA-3E57-4761-815E-BFE542E115A3}"/>
                </a:ext>
              </a:extLst>
            </p:cNvPr>
            <p:cNvCxnSpPr>
              <a:stCxn id="121" idx="0"/>
              <a:endCxn id="36" idx="1"/>
            </p:cNvCxnSpPr>
            <p:nvPr/>
          </p:nvCxnSpPr>
          <p:spPr>
            <a:xfrm rot="16200000" flipH="1">
              <a:off x="4293906" y="1908411"/>
              <a:ext cx="712424" cy="3452217"/>
            </a:xfrm>
            <a:prstGeom prst="bentConnector4">
              <a:avLst>
                <a:gd name="adj1" fmla="val -93589"/>
                <a:gd name="adj2" fmla="val 56456"/>
              </a:avLst>
            </a:prstGeom>
            <a:ln w="38100">
              <a:solidFill>
                <a:srgbClr val="92C42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or: Elbow 150">
              <a:extLst>
                <a:ext uri="{FF2B5EF4-FFF2-40B4-BE49-F238E27FC236}">
                  <a16:creationId xmlns:a16="http://schemas.microsoft.com/office/drawing/2014/main" id="{54D863C8-E926-4ED7-844B-5A0FC94C1F00}"/>
                </a:ext>
              </a:extLst>
            </p:cNvPr>
            <p:cNvCxnSpPr>
              <a:cxnSpLocks/>
              <a:stCxn id="24" idx="0"/>
              <a:endCxn id="36" idx="1"/>
            </p:cNvCxnSpPr>
            <p:nvPr/>
          </p:nvCxnSpPr>
          <p:spPr>
            <a:xfrm rot="16200000" flipH="1">
              <a:off x="3219942" y="834446"/>
              <a:ext cx="712424" cy="5600146"/>
            </a:xfrm>
            <a:prstGeom prst="bentConnector4">
              <a:avLst>
                <a:gd name="adj1" fmla="val -93589"/>
                <a:gd name="adj2" fmla="val 73143"/>
              </a:avLst>
            </a:prstGeom>
            <a:ln w="38100">
              <a:solidFill>
                <a:srgbClr val="92C42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2962CD03-6CAD-4F96-AA62-CDAC5669D815}"/>
                </a:ext>
              </a:extLst>
            </p:cNvPr>
            <p:cNvSpPr txBox="1"/>
            <p:nvPr/>
          </p:nvSpPr>
          <p:spPr>
            <a:xfrm>
              <a:off x="776080" y="2274159"/>
              <a:ext cx="40870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r>
                <a:rPr lang="en-GB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Peering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914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DB41EBD1-BF5D-434F-BD40-72BF60CD67A5}"/>
              </a:ext>
            </a:extLst>
          </p:cNvPr>
          <p:cNvGrpSpPr/>
          <p:nvPr/>
        </p:nvGrpSpPr>
        <p:grpSpPr>
          <a:xfrm>
            <a:off x="1598959" y="1833305"/>
            <a:ext cx="3049230" cy="2390986"/>
            <a:chOff x="1598959" y="1833305"/>
            <a:chExt cx="3049230" cy="239098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FEFCAEE-4E78-4B96-8C66-3F6221E8EC31}"/>
                </a:ext>
              </a:extLst>
            </p:cNvPr>
            <p:cNvGrpSpPr/>
            <p:nvPr/>
          </p:nvGrpSpPr>
          <p:grpSpPr>
            <a:xfrm>
              <a:off x="3337679" y="3407833"/>
              <a:ext cx="816458" cy="816458"/>
              <a:chOff x="3409780" y="3171178"/>
              <a:chExt cx="816458" cy="816458"/>
            </a:xfrm>
          </p:grpSpPr>
          <p:pic>
            <p:nvPicPr>
              <p:cNvPr id="9" name="Graphic 8" descr="Lock">
                <a:extLst>
                  <a:ext uri="{FF2B5EF4-FFF2-40B4-BE49-F238E27FC236}">
                    <a16:creationId xmlns:a16="http://schemas.microsoft.com/office/drawing/2014/main" id="{836B4601-5F86-4D72-8A47-6DF8577DEA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09780" y="3171178"/>
                <a:ext cx="816458" cy="816458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5040BF-3C33-4DB8-B75E-024547B37496}"/>
                  </a:ext>
                </a:extLst>
              </p:cNvPr>
              <p:cNvSpPr txBox="1"/>
              <p:nvPr/>
            </p:nvSpPr>
            <p:spPr>
              <a:xfrm>
                <a:off x="3610354" y="3595916"/>
                <a:ext cx="371748" cy="215444"/>
              </a:xfrm>
              <a:prstGeom prst="rect">
                <a:avLst/>
              </a:prstGeom>
              <a:solidFill>
                <a:srgbClr val="5B9BD5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b="1" dirty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NSG</a:t>
                </a:r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2A607C7-3AF9-43FF-9B8C-198C9EDA4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29188" y="1833305"/>
              <a:ext cx="908492" cy="682597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0315DF7-20F6-43D4-98CF-138E19477ED3}"/>
                </a:ext>
              </a:extLst>
            </p:cNvPr>
            <p:cNvGrpSpPr/>
            <p:nvPr/>
          </p:nvGrpSpPr>
          <p:grpSpPr>
            <a:xfrm>
              <a:off x="1708483" y="2689037"/>
              <a:ext cx="624952" cy="469559"/>
              <a:chOff x="2429188" y="2873716"/>
              <a:chExt cx="624952" cy="469559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DEBBE3C-A8CD-447A-B079-561A982359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429188" y="2873716"/>
                <a:ext cx="624952" cy="469559"/>
              </a:xfrm>
              <a:prstGeom prst="rect">
                <a:avLst/>
              </a:prstGeom>
            </p:spPr>
          </p:pic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3595DB4-046A-4F66-862D-2074EFA49EDA}"/>
                  </a:ext>
                </a:extLst>
              </p:cNvPr>
              <p:cNvSpPr/>
              <p:nvPr/>
            </p:nvSpPr>
            <p:spPr>
              <a:xfrm>
                <a:off x="2589213" y="3062288"/>
                <a:ext cx="82550" cy="793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46727D3-7AC1-4E1E-A565-8C900593433A}"/>
                  </a:ext>
                </a:extLst>
              </p:cNvPr>
              <p:cNvSpPr/>
              <p:nvPr/>
            </p:nvSpPr>
            <p:spPr>
              <a:xfrm>
                <a:off x="2780401" y="3062288"/>
                <a:ext cx="82550" cy="793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185D8C3-396F-4819-AB5C-C4144FB6B40E}"/>
                </a:ext>
              </a:extLst>
            </p:cNvPr>
            <p:cNvGrpSpPr/>
            <p:nvPr/>
          </p:nvGrpSpPr>
          <p:grpSpPr>
            <a:xfrm>
              <a:off x="3427217" y="2682516"/>
              <a:ext cx="624952" cy="469559"/>
              <a:chOff x="2429188" y="2873716"/>
              <a:chExt cx="624952" cy="469559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88F8E3F-DA1F-44D0-AF65-E7758C915D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429188" y="2873716"/>
                <a:ext cx="624952" cy="469559"/>
              </a:xfrm>
              <a:prstGeom prst="rect">
                <a:avLst/>
              </a:prstGeom>
            </p:spPr>
          </p:pic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85D664E-82F4-431B-874E-F2C464A53794}"/>
                  </a:ext>
                </a:extLst>
              </p:cNvPr>
              <p:cNvSpPr/>
              <p:nvPr/>
            </p:nvSpPr>
            <p:spPr>
              <a:xfrm>
                <a:off x="2589213" y="3062288"/>
                <a:ext cx="82550" cy="793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8F53273-5907-4C69-A138-85C141D3B971}"/>
                  </a:ext>
                </a:extLst>
              </p:cNvPr>
              <p:cNvSpPr/>
              <p:nvPr/>
            </p:nvSpPr>
            <p:spPr>
              <a:xfrm>
                <a:off x="2780401" y="3062288"/>
                <a:ext cx="82550" cy="793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CDEBFF7-411B-40DD-8066-8742E51209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5052" y="2315633"/>
              <a:ext cx="393049" cy="448734"/>
            </a:xfrm>
            <a:prstGeom prst="straightConnector1">
              <a:avLst/>
            </a:prstGeom>
            <a:ln w="38100">
              <a:solidFill>
                <a:srgbClr val="3999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D79DB06-0A34-4546-869E-D6617308635C}"/>
                </a:ext>
              </a:extLst>
            </p:cNvPr>
            <p:cNvCxnSpPr>
              <a:cxnSpLocks/>
            </p:cNvCxnSpPr>
            <p:nvPr/>
          </p:nvCxnSpPr>
          <p:spPr>
            <a:xfrm>
              <a:off x="3141155" y="2315633"/>
              <a:ext cx="393049" cy="448734"/>
            </a:xfrm>
            <a:prstGeom prst="straightConnector1">
              <a:avLst/>
            </a:prstGeom>
            <a:ln w="38100">
              <a:solidFill>
                <a:srgbClr val="3999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6F5BA-0E3B-4C82-84B7-92B43B849093}"/>
                </a:ext>
              </a:extLst>
            </p:cNvPr>
            <p:cNvCxnSpPr>
              <a:cxnSpLocks/>
            </p:cNvCxnSpPr>
            <p:nvPr/>
          </p:nvCxnSpPr>
          <p:spPr>
            <a:xfrm>
              <a:off x="3739693" y="3043767"/>
              <a:ext cx="0" cy="411044"/>
            </a:xfrm>
            <a:prstGeom prst="straightConnector1">
              <a:avLst/>
            </a:prstGeom>
            <a:ln w="38100">
              <a:solidFill>
                <a:srgbClr val="7FBA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8FBFEDE-DFE6-481E-85C3-D875AF253641}"/>
                </a:ext>
              </a:extLst>
            </p:cNvPr>
            <p:cNvCxnSpPr>
              <a:cxnSpLocks/>
            </p:cNvCxnSpPr>
            <p:nvPr/>
          </p:nvCxnSpPr>
          <p:spPr>
            <a:xfrm>
              <a:off x="2007188" y="3043767"/>
              <a:ext cx="0" cy="411044"/>
            </a:xfrm>
            <a:prstGeom prst="straightConnector1">
              <a:avLst/>
            </a:prstGeom>
            <a:ln w="38100">
              <a:solidFill>
                <a:srgbClr val="7FBA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F08E917-7375-4321-8F36-9123BA9214E7}"/>
                </a:ext>
              </a:extLst>
            </p:cNvPr>
            <p:cNvGrpSpPr/>
            <p:nvPr/>
          </p:nvGrpSpPr>
          <p:grpSpPr>
            <a:xfrm>
              <a:off x="1598959" y="3407833"/>
              <a:ext cx="816458" cy="816458"/>
              <a:chOff x="3409780" y="3171178"/>
              <a:chExt cx="816458" cy="816458"/>
            </a:xfrm>
          </p:grpSpPr>
          <p:pic>
            <p:nvPicPr>
              <p:cNvPr id="32" name="Graphic 31" descr="Lock">
                <a:extLst>
                  <a:ext uri="{FF2B5EF4-FFF2-40B4-BE49-F238E27FC236}">
                    <a16:creationId xmlns:a16="http://schemas.microsoft.com/office/drawing/2014/main" id="{CE96B6F2-357A-44D2-B287-2AD3CC8111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09780" y="3171178"/>
                <a:ext cx="816458" cy="816458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832550D-1127-4F86-862F-60CA6BB2A12E}"/>
                  </a:ext>
                </a:extLst>
              </p:cNvPr>
              <p:cNvSpPr txBox="1"/>
              <p:nvPr/>
            </p:nvSpPr>
            <p:spPr>
              <a:xfrm>
                <a:off x="3610354" y="3595916"/>
                <a:ext cx="371748" cy="215444"/>
              </a:xfrm>
              <a:prstGeom prst="rect">
                <a:avLst/>
              </a:prstGeom>
              <a:solidFill>
                <a:srgbClr val="5B9BD5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b="1" dirty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NSG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3454FAA-D27D-41EF-8D26-B364E9985566}"/>
                </a:ext>
              </a:extLst>
            </p:cNvPr>
            <p:cNvSpPr txBox="1"/>
            <p:nvPr/>
          </p:nvSpPr>
          <p:spPr>
            <a:xfrm>
              <a:off x="3194050" y="1996979"/>
              <a:ext cx="142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Virtual Network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2BC2A4F-FAB6-487C-9A44-A02F4198FB89}"/>
                </a:ext>
              </a:extLst>
            </p:cNvPr>
            <p:cNvSpPr txBox="1"/>
            <p:nvPr/>
          </p:nvSpPr>
          <p:spPr>
            <a:xfrm>
              <a:off x="3870593" y="2773616"/>
              <a:ext cx="777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Subnet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2858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51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 Black</vt:lpstr>
      <vt:lpstr>Segoe UI Semilight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Stollery</dc:creator>
  <cp:lastModifiedBy>Phil Stollery</cp:lastModifiedBy>
  <cp:revision>14</cp:revision>
  <dcterms:created xsi:type="dcterms:W3CDTF">2019-06-21T10:06:24Z</dcterms:created>
  <dcterms:modified xsi:type="dcterms:W3CDTF">2019-06-25T15:45:09Z</dcterms:modified>
</cp:coreProperties>
</file>