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2" r:id="rId7"/>
    <p:sldId id="266"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5B3182-2B1F-4B91-AA52-76104781E13B}">
          <p14:sldIdLst>
            <p14:sldId id="256"/>
            <p14:sldId id="257"/>
            <p14:sldId id="258"/>
            <p14:sldId id="259"/>
            <p14:sldId id="260"/>
            <p14:sldId id="262"/>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2BA35-46B5-4677-AEDC-64CFED659962}" v="1" dt="2024-10-02T01:25:2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hra Abukarn" userId="d8fb2da5ca36de4b" providerId="LiveId" clId="{F616E2AC-BC19-4ED2-934F-2EFD91EAA6BF}"/>
    <pc:docChg chg="custSel modSld">
      <pc:chgData name="Bushra Abukarn" userId="d8fb2da5ca36de4b" providerId="LiveId" clId="{F616E2AC-BC19-4ED2-934F-2EFD91EAA6BF}" dt="2024-08-18T01:43:16.297" v="8" actId="12"/>
      <pc:docMkLst>
        <pc:docMk/>
      </pc:docMkLst>
      <pc:sldChg chg="modSp mod">
        <pc:chgData name="Bushra Abukarn" userId="d8fb2da5ca36de4b" providerId="LiveId" clId="{F616E2AC-BC19-4ED2-934F-2EFD91EAA6BF}" dt="2024-08-18T01:43:16.297" v="8" actId="12"/>
        <pc:sldMkLst>
          <pc:docMk/>
          <pc:sldMk cId="2196804836" sldId="262"/>
        </pc:sldMkLst>
        <pc:spChg chg="mod">
          <ac:chgData name="Bushra Abukarn" userId="d8fb2da5ca36de4b" providerId="LiveId" clId="{F616E2AC-BC19-4ED2-934F-2EFD91EAA6BF}" dt="2024-08-18T01:43:16.297" v="8" actId="12"/>
          <ac:spMkLst>
            <pc:docMk/>
            <pc:sldMk cId="2196804836" sldId="262"/>
            <ac:spMk id="4" creationId="{D0B4240A-ABBD-BCEB-1A8F-0998C34FC9D0}"/>
          </ac:spMkLst>
        </pc:spChg>
      </pc:sldChg>
    </pc:docChg>
  </pc:docChgLst>
  <pc:docChgLst>
    <pc:chgData name="Bushra Abukarn" userId="d8fb2da5ca36de4b" providerId="LiveId" clId="{C56812D0-CED7-4E7C-9760-048E4797FB78}"/>
    <pc:docChg chg="undo custSel addSld delSld modSld sldOrd">
      <pc:chgData name="Bushra Abukarn" userId="d8fb2da5ca36de4b" providerId="LiveId" clId="{C56812D0-CED7-4E7C-9760-048E4797FB78}" dt="2024-05-01T05:50:22.625" v="2437"/>
      <pc:docMkLst>
        <pc:docMk/>
      </pc:docMkLst>
      <pc:sldChg chg="addSp delSp modSp mod addAnim delAnim modAnim setClrOvrMap">
        <pc:chgData name="Bushra Abukarn" userId="d8fb2da5ca36de4b" providerId="LiveId" clId="{C56812D0-CED7-4E7C-9760-048E4797FB78}" dt="2024-04-30T03:12:36.233" v="2262" actId="207"/>
        <pc:sldMkLst>
          <pc:docMk/>
          <pc:sldMk cId="747559617" sldId="256"/>
        </pc:sldMkLst>
        <pc:spChg chg="mod">
          <ac:chgData name="Bushra Abukarn" userId="d8fb2da5ca36de4b" providerId="LiveId" clId="{C56812D0-CED7-4E7C-9760-048E4797FB78}" dt="2024-04-30T03:12:28.439" v="2261" actId="207"/>
          <ac:spMkLst>
            <pc:docMk/>
            <pc:sldMk cId="747559617" sldId="256"/>
            <ac:spMk id="2" creationId="{7CBF4D5F-9A93-9F11-58DD-CBF679579C4E}"/>
          </ac:spMkLst>
        </pc:spChg>
        <pc:spChg chg="mod">
          <ac:chgData name="Bushra Abukarn" userId="d8fb2da5ca36de4b" providerId="LiveId" clId="{C56812D0-CED7-4E7C-9760-048E4797FB78}" dt="2024-04-30T03:12:36.233" v="2262" actId="207"/>
          <ac:spMkLst>
            <pc:docMk/>
            <pc:sldMk cId="747559617" sldId="256"/>
            <ac:spMk id="3" creationId="{5C058837-A024-67DF-5205-2344A8BF0F18}"/>
          </ac:spMkLst>
        </pc:spChg>
        <pc:spChg chg="mod">
          <ac:chgData name="Bushra Abukarn" userId="d8fb2da5ca36de4b" providerId="LiveId" clId="{C56812D0-CED7-4E7C-9760-048E4797FB78}" dt="2024-04-30T03:08:25.043" v="2234" actId="26606"/>
          <ac:spMkLst>
            <pc:docMk/>
            <pc:sldMk cId="747559617" sldId="256"/>
            <ac:spMk id="5" creationId="{0FCE2E24-F550-A040-8D22-88E94452F0E1}"/>
          </ac:spMkLst>
        </pc:spChg>
        <pc:spChg chg="add del">
          <ac:chgData name="Bushra Abukarn" userId="d8fb2da5ca36de4b" providerId="LiveId" clId="{C56812D0-CED7-4E7C-9760-048E4797FB78}" dt="2024-04-28T19:19:36.943" v="31" actId="26606"/>
          <ac:spMkLst>
            <pc:docMk/>
            <pc:sldMk cId="747559617" sldId="256"/>
            <ac:spMk id="1072" creationId="{657F69E0-C4B0-4BEC-A689-4F8D877F05D4}"/>
          </ac:spMkLst>
        </pc:spChg>
        <pc:spChg chg="add del">
          <ac:chgData name="Bushra Abukarn" userId="d8fb2da5ca36de4b" providerId="LiveId" clId="{C56812D0-CED7-4E7C-9760-048E4797FB78}" dt="2024-04-28T19:19:36.943" v="31" actId="26606"/>
          <ac:spMkLst>
            <pc:docMk/>
            <pc:sldMk cId="747559617" sldId="256"/>
            <ac:spMk id="1073" creationId="{9F6380B4-6A1C-481E-8408-B4E6C75B9B81}"/>
          </ac:spMkLst>
        </pc:spChg>
        <pc:spChg chg="add del">
          <ac:chgData name="Bushra Abukarn" userId="d8fb2da5ca36de4b" providerId="LiveId" clId="{C56812D0-CED7-4E7C-9760-048E4797FB78}" dt="2024-04-28T19:19:26.195" v="28" actId="26606"/>
          <ac:spMkLst>
            <pc:docMk/>
            <pc:sldMk cId="747559617" sldId="256"/>
            <ac:spMk id="1078" creationId="{657F69E0-C4B0-4BEC-A689-4F8D877F05D4}"/>
          </ac:spMkLst>
        </pc:spChg>
        <pc:spChg chg="add del">
          <ac:chgData name="Bushra Abukarn" userId="d8fb2da5ca36de4b" providerId="LiveId" clId="{C56812D0-CED7-4E7C-9760-048E4797FB78}" dt="2024-04-28T19:19:26.195" v="28" actId="26606"/>
          <ac:spMkLst>
            <pc:docMk/>
            <pc:sldMk cId="747559617" sldId="256"/>
            <ac:spMk id="1080" creationId="{8F51725E-A483-43B2-A6F2-C44F502FE033}"/>
          </ac:spMkLst>
        </pc:spChg>
        <pc:spChg chg="add del">
          <ac:chgData name="Bushra Abukarn" userId="d8fb2da5ca36de4b" providerId="LiveId" clId="{C56812D0-CED7-4E7C-9760-048E4797FB78}" dt="2024-04-28T19:19:26.195" v="28" actId="26606"/>
          <ac:spMkLst>
            <pc:docMk/>
            <pc:sldMk cId="747559617" sldId="256"/>
            <ac:spMk id="1082" creationId="{9F6380B4-6A1C-481E-8408-B4E6C75B9B81}"/>
          </ac:spMkLst>
        </pc:spChg>
        <pc:spChg chg="add del">
          <ac:chgData name="Bushra Abukarn" userId="d8fb2da5ca36de4b" providerId="LiveId" clId="{C56812D0-CED7-4E7C-9760-048E4797FB78}" dt="2024-04-28T19:19:36.897" v="30" actId="26606"/>
          <ac:spMkLst>
            <pc:docMk/>
            <pc:sldMk cId="747559617" sldId="256"/>
            <ac:spMk id="1084" creationId="{8A95209C-5275-4E15-8EA7-7F42980ABF2D}"/>
          </ac:spMkLst>
        </pc:spChg>
        <pc:spChg chg="add del">
          <ac:chgData name="Bushra Abukarn" userId="d8fb2da5ca36de4b" providerId="LiveId" clId="{C56812D0-CED7-4E7C-9760-048E4797FB78}" dt="2024-04-28T19:19:36.897" v="30" actId="26606"/>
          <ac:spMkLst>
            <pc:docMk/>
            <pc:sldMk cId="747559617" sldId="256"/>
            <ac:spMk id="1085" creationId="{4F2ED431-E304-4FF0-9F4E-032783C9D612}"/>
          </ac:spMkLst>
        </pc:spChg>
        <pc:spChg chg="add del">
          <ac:chgData name="Bushra Abukarn" userId="d8fb2da5ca36de4b" providerId="LiveId" clId="{C56812D0-CED7-4E7C-9760-048E4797FB78}" dt="2024-04-28T19:19:36.897" v="30" actId="26606"/>
          <ac:spMkLst>
            <pc:docMk/>
            <pc:sldMk cId="747559617" sldId="256"/>
            <ac:spMk id="1086" creationId="{4E87FCFB-2CCE-460D-B3DD-557C8BD1B94A}"/>
          </ac:spMkLst>
        </pc:spChg>
        <pc:spChg chg="add del">
          <ac:chgData name="Bushra Abukarn" userId="d8fb2da5ca36de4b" providerId="LiveId" clId="{C56812D0-CED7-4E7C-9760-048E4797FB78}" dt="2024-04-30T03:08:25.043" v="2234" actId="26606"/>
          <ac:spMkLst>
            <pc:docMk/>
            <pc:sldMk cId="747559617" sldId="256"/>
            <ac:spMk id="1088" creationId="{D4F87819-B70D-4927-B657-7D175613F950}"/>
          </ac:spMkLst>
        </pc:spChg>
        <pc:spChg chg="add del">
          <ac:chgData name="Bushra Abukarn" userId="d8fb2da5ca36de4b" providerId="LiveId" clId="{C56812D0-CED7-4E7C-9760-048E4797FB78}" dt="2024-04-30T03:08:25.043" v="2234" actId="26606"/>
          <ac:spMkLst>
            <pc:docMk/>
            <pc:sldMk cId="747559617" sldId="256"/>
            <ac:spMk id="1089" creationId="{DCB3820D-C773-4632-9F79-C890E1B2B50D}"/>
          </ac:spMkLst>
        </pc:spChg>
        <pc:spChg chg="add del">
          <ac:chgData name="Bushra Abukarn" userId="d8fb2da5ca36de4b" providerId="LiveId" clId="{C56812D0-CED7-4E7C-9760-048E4797FB78}" dt="2024-04-30T03:08:25.043" v="2234" actId="26606"/>
          <ac:spMkLst>
            <pc:docMk/>
            <pc:sldMk cId="747559617" sldId="256"/>
            <ac:spMk id="1090" creationId="{DCB8EB4B-AFE9-41E8-95B0-F246E5740491}"/>
          </ac:spMkLst>
        </pc:spChg>
        <pc:spChg chg="add del">
          <ac:chgData name="Bushra Abukarn" userId="d8fb2da5ca36de4b" providerId="LiveId" clId="{C56812D0-CED7-4E7C-9760-048E4797FB78}" dt="2024-04-30T03:09:07.472" v="2237" actId="26606"/>
          <ac:spMkLst>
            <pc:docMk/>
            <pc:sldMk cId="747559617" sldId="256"/>
            <ac:spMk id="1095" creationId="{D4F87819-B70D-4927-B657-7D175613F950}"/>
          </ac:spMkLst>
        </pc:spChg>
        <pc:spChg chg="add del">
          <ac:chgData name="Bushra Abukarn" userId="d8fb2da5ca36de4b" providerId="LiveId" clId="{C56812D0-CED7-4E7C-9760-048E4797FB78}" dt="2024-04-30T03:09:07.472" v="2237" actId="26606"/>
          <ac:spMkLst>
            <pc:docMk/>
            <pc:sldMk cId="747559617" sldId="256"/>
            <ac:spMk id="1097" creationId="{DCB3820D-C773-4632-9F79-C890E1B2B50D}"/>
          </ac:spMkLst>
        </pc:spChg>
        <pc:spChg chg="add del">
          <ac:chgData name="Bushra Abukarn" userId="d8fb2da5ca36de4b" providerId="LiveId" clId="{C56812D0-CED7-4E7C-9760-048E4797FB78}" dt="2024-04-30T03:09:07.472" v="2237" actId="26606"/>
          <ac:spMkLst>
            <pc:docMk/>
            <pc:sldMk cId="747559617" sldId="256"/>
            <ac:spMk id="1099" creationId="{DCB8EB4B-AFE9-41E8-95B0-F246E5740491}"/>
          </ac:spMkLst>
        </pc:spChg>
        <pc:spChg chg="add del">
          <ac:chgData name="Bushra Abukarn" userId="d8fb2da5ca36de4b" providerId="LiveId" clId="{C56812D0-CED7-4E7C-9760-048E4797FB78}" dt="2024-04-30T03:10:08.944" v="2249" actId="26606"/>
          <ac:spMkLst>
            <pc:docMk/>
            <pc:sldMk cId="747559617" sldId="256"/>
            <ac:spMk id="1104" creationId="{D4F87819-B70D-4927-B657-7D175613F950}"/>
          </ac:spMkLst>
        </pc:spChg>
        <pc:spChg chg="add del">
          <ac:chgData name="Bushra Abukarn" userId="d8fb2da5ca36de4b" providerId="LiveId" clId="{C56812D0-CED7-4E7C-9760-048E4797FB78}" dt="2024-04-30T03:10:08.944" v="2249" actId="26606"/>
          <ac:spMkLst>
            <pc:docMk/>
            <pc:sldMk cId="747559617" sldId="256"/>
            <ac:spMk id="1106" creationId="{DCB3820D-C773-4632-9F79-C890E1B2B50D}"/>
          </ac:spMkLst>
        </pc:spChg>
        <pc:spChg chg="add del">
          <ac:chgData name="Bushra Abukarn" userId="d8fb2da5ca36de4b" providerId="LiveId" clId="{C56812D0-CED7-4E7C-9760-048E4797FB78}" dt="2024-04-30T03:10:08.944" v="2249" actId="26606"/>
          <ac:spMkLst>
            <pc:docMk/>
            <pc:sldMk cId="747559617" sldId="256"/>
            <ac:spMk id="1108" creationId="{DCB8EB4B-AFE9-41E8-95B0-F246E5740491}"/>
          </ac:spMkLst>
        </pc:spChg>
        <pc:spChg chg="add del">
          <ac:chgData name="Bushra Abukarn" userId="d8fb2da5ca36de4b" providerId="LiveId" clId="{C56812D0-CED7-4E7C-9760-048E4797FB78}" dt="2024-04-30T03:11:33.589" v="2254" actId="26606"/>
          <ac:spMkLst>
            <pc:docMk/>
            <pc:sldMk cId="747559617" sldId="256"/>
            <ac:spMk id="1113" creationId="{657F69E0-C4B0-4BEC-A689-4F8D877F05D4}"/>
          </ac:spMkLst>
        </pc:spChg>
        <pc:spChg chg="add del">
          <ac:chgData name="Bushra Abukarn" userId="d8fb2da5ca36de4b" providerId="LiveId" clId="{C56812D0-CED7-4E7C-9760-048E4797FB78}" dt="2024-04-30T03:11:33.589" v="2254" actId="26606"/>
          <ac:spMkLst>
            <pc:docMk/>
            <pc:sldMk cId="747559617" sldId="256"/>
            <ac:spMk id="1115" creationId="{9F6380B4-6A1C-481E-8408-B4E6C75B9B81}"/>
          </ac:spMkLst>
        </pc:spChg>
        <pc:spChg chg="add">
          <ac:chgData name="Bushra Abukarn" userId="d8fb2da5ca36de4b" providerId="LiveId" clId="{C56812D0-CED7-4E7C-9760-048E4797FB78}" dt="2024-04-30T03:11:33.589" v="2254" actId="26606"/>
          <ac:spMkLst>
            <pc:docMk/>
            <pc:sldMk cId="747559617" sldId="256"/>
            <ac:spMk id="1120" creationId="{657F69E0-C4B0-4BEC-A689-4F8D877F05D4}"/>
          </ac:spMkLst>
        </pc:spChg>
        <pc:spChg chg="add">
          <ac:chgData name="Bushra Abukarn" userId="d8fb2da5ca36de4b" providerId="LiveId" clId="{C56812D0-CED7-4E7C-9760-048E4797FB78}" dt="2024-04-30T03:11:33.589" v="2254" actId="26606"/>
          <ac:spMkLst>
            <pc:docMk/>
            <pc:sldMk cId="747559617" sldId="256"/>
            <ac:spMk id="1122" creationId="{9F6380B4-6A1C-481E-8408-B4E6C75B9B81}"/>
          </ac:spMkLst>
        </pc:spChg>
        <pc:picChg chg="add del mod ord">
          <ac:chgData name="Bushra Abukarn" userId="d8fb2da5ca36de4b" providerId="LiveId" clId="{C56812D0-CED7-4E7C-9760-048E4797FB78}" dt="2024-04-30T03:09:01.204" v="2235" actId="478"/>
          <ac:picMkLst>
            <pc:docMk/>
            <pc:sldMk cId="747559617" sldId="256"/>
            <ac:picMk id="4" creationId="{745F9CC6-2359-FB30-ACD6-F7F400DFFDCB}"/>
          </ac:picMkLst>
        </pc:picChg>
        <pc:picChg chg="add del mod ord">
          <ac:chgData name="Bushra Abukarn" userId="d8fb2da5ca36de4b" providerId="LiveId" clId="{C56812D0-CED7-4E7C-9760-048E4797FB78}" dt="2024-04-30T03:10:03.780" v="2247" actId="478"/>
          <ac:picMkLst>
            <pc:docMk/>
            <pc:sldMk cId="747559617" sldId="256"/>
            <ac:picMk id="6" creationId="{427B9964-78D0-8B6C-384D-90F4603F5372}"/>
          </ac:picMkLst>
        </pc:picChg>
        <pc:picChg chg="add mod ord">
          <ac:chgData name="Bushra Abukarn" userId="d8fb2da5ca36de4b" providerId="LiveId" clId="{C56812D0-CED7-4E7C-9760-048E4797FB78}" dt="2024-04-30T03:11:33.589" v="2254" actId="26606"/>
          <ac:picMkLst>
            <pc:docMk/>
            <pc:sldMk cId="747559617" sldId="256"/>
            <ac:picMk id="7" creationId="{6AB7EB63-EAF9-FCE0-7B2B-65DE6603EAF4}"/>
          </ac:picMkLst>
        </pc:picChg>
        <pc:picChg chg="add del mod ord">
          <ac:chgData name="Bushra Abukarn" userId="d8fb2da5ca36de4b" providerId="LiveId" clId="{C56812D0-CED7-4E7C-9760-048E4797FB78}" dt="2024-04-30T03:11:25.736" v="2252" actId="478"/>
          <ac:picMkLst>
            <pc:docMk/>
            <pc:sldMk cId="747559617" sldId="256"/>
            <ac:picMk id="1026" creationId="{60D4B37A-3924-880A-9B69-227F2B1AE329}"/>
          </ac:picMkLst>
        </pc:picChg>
        <pc:picChg chg="del mod">
          <ac:chgData name="Bushra Abukarn" userId="d8fb2da5ca36de4b" providerId="LiveId" clId="{C56812D0-CED7-4E7C-9760-048E4797FB78}" dt="2024-04-30T03:08:14.583" v="2232" actId="478"/>
          <ac:picMkLst>
            <pc:docMk/>
            <pc:sldMk cId="747559617" sldId="256"/>
            <ac:picMk id="1032" creationId="{68D3CA47-D0C9-3CFF-C094-36BCDC28E466}"/>
          </ac:picMkLst>
        </pc:picChg>
      </pc:sldChg>
      <pc:sldChg chg="addSp delSp modSp mod">
        <pc:chgData name="Bushra Abukarn" userId="d8fb2da5ca36de4b" providerId="LiveId" clId="{C56812D0-CED7-4E7C-9760-048E4797FB78}" dt="2024-04-30T03:02:56.175" v="2218" actId="1076"/>
        <pc:sldMkLst>
          <pc:docMk/>
          <pc:sldMk cId="2585486007" sldId="257"/>
        </pc:sldMkLst>
        <pc:spChg chg="mod">
          <ac:chgData name="Bushra Abukarn" userId="d8fb2da5ca36de4b" providerId="LiveId" clId="{C56812D0-CED7-4E7C-9760-048E4797FB78}" dt="2024-04-30T03:02:56.175" v="2218" actId="1076"/>
          <ac:spMkLst>
            <pc:docMk/>
            <pc:sldMk cId="2585486007" sldId="257"/>
            <ac:spMk id="2" creationId="{23CB13E4-04AF-403B-27D0-9152A153AFAE}"/>
          </ac:spMkLst>
        </pc:spChg>
        <pc:spChg chg="del mod">
          <ac:chgData name="Bushra Abukarn" userId="d8fb2da5ca36de4b" providerId="LiveId" clId="{C56812D0-CED7-4E7C-9760-048E4797FB78}" dt="2024-04-28T20:38:01.641" v="294" actId="21"/>
          <ac:spMkLst>
            <pc:docMk/>
            <pc:sldMk cId="2585486007" sldId="257"/>
            <ac:spMk id="3" creationId="{2AA74DB6-F460-91FB-542E-8040BFB26B45}"/>
          </ac:spMkLst>
        </pc:spChg>
        <pc:spChg chg="add mod">
          <ac:chgData name="Bushra Abukarn" userId="d8fb2da5ca36de4b" providerId="LiveId" clId="{C56812D0-CED7-4E7C-9760-048E4797FB78}" dt="2024-04-28T20:58:10.209" v="395" actId="403"/>
          <ac:spMkLst>
            <pc:docMk/>
            <pc:sldMk cId="2585486007" sldId="257"/>
            <ac:spMk id="4" creationId="{599D50A3-ECD9-D509-D849-60C39199337B}"/>
          </ac:spMkLst>
        </pc:spChg>
        <pc:spChg chg="mod">
          <ac:chgData name="Bushra Abukarn" userId="d8fb2da5ca36de4b" providerId="LiveId" clId="{C56812D0-CED7-4E7C-9760-048E4797FB78}" dt="2024-04-29T16:39:10.352" v="1531" actId="2711"/>
          <ac:spMkLst>
            <pc:docMk/>
            <pc:sldMk cId="2585486007" sldId="257"/>
            <ac:spMk id="5" creationId="{76ABB063-F78B-75EC-8785-049B80636CCB}"/>
          </ac:spMkLst>
        </pc:spChg>
        <pc:picChg chg="mod">
          <ac:chgData name="Bushra Abukarn" userId="d8fb2da5ca36de4b" providerId="LiveId" clId="{C56812D0-CED7-4E7C-9760-048E4797FB78}" dt="2024-04-28T20:49:39.635" v="377" actId="14100"/>
          <ac:picMkLst>
            <pc:docMk/>
            <pc:sldMk cId="2585486007" sldId="257"/>
            <ac:picMk id="4098" creationId="{BA73D406-B8FB-A1FD-B153-253E30E44378}"/>
          </ac:picMkLst>
        </pc:picChg>
        <pc:picChg chg="mod">
          <ac:chgData name="Bushra Abukarn" userId="d8fb2da5ca36de4b" providerId="LiveId" clId="{C56812D0-CED7-4E7C-9760-048E4797FB78}" dt="2024-04-29T16:39:31.320" v="1535" actId="14100"/>
          <ac:picMkLst>
            <pc:docMk/>
            <pc:sldMk cId="2585486007" sldId="257"/>
            <ac:picMk id="4100" creationId="{3665A9DA-BF79-CA83-7C2E-BD2F7E39E605}"/>
          </ac:picMkLst>
        </pc:picChg>
      </pc:sldChg>
      <pc:sldChg chg="addSp delSp modSp mod">
        <pc:chgData name="Bushra Abukarn" userId="d8fb2da5ca36de4b" providerId="LiveId" clId="{C56812D0-CED7-4E7C-9760-048E4797FB78}" dt="2024-04-30T03:06:53.289" v="2229" actId="20577"/>
        <pc:sldMkLst>
          <pc:docMk/>
          <pc:sldMk cId="3870185451" sldId="258"/>
        </pc:sldMkLst>
        <pc:spChg chg="mod">
          <ac:chgData name="Bushra Abukarn" userId="d8fb2da5ca36de4b" providerId="LiveId" clId="{C56812D0-CED7-4E7C-9760-048E4797FB78}" dt="2024-04-30T03:06:53.289" v="2229" actId="20577"/>
          <ac:spMkLst>
            <pc:docMk/>
            <pc:sldMk cId="3870185451" sldId="258"/>
            <ac:spMk id="2" creationId="{66120A47-F0B1-5F99-BF02-45200C56F305}"/>
          </ac:spMkLst>
        </pc:spChg>
        <pc:spChg chg="mod">
          <ac:chgData name="Bushra Abukarn" userId="d8fb2da5ca36de4b" providerId="LiveId" clId="{C56812D0-CED7-4E7C-9760-048E4797FB78}" dt="2024-04-29T16:39:45.221" v="1537" actId="2711"/>
          <ac:spMkLst>
            <pc:docMk/>
            <pc:sldMk cId="3870185451" sldId="258"/>
            <ac:spMk id="4" creationId="{0EEBFC07-4C3D-FD56-7DD5-E07794563AA0}"/>
          </ac:spMkLst>
        </pc:spChg>
        <pc:spChg chg="add del mod">
          <ac:chgData name="Bushra Abukarn" userId="d8fb2da5ca36de4b" providerId="LiveId" clId="{C56812D0-CED7-4E7C-9760-048E4797FB78}" dt="2024-04-28T20:38:56.837" v="301" actId="478"/>
          <ac:spMkLst>
            <pc:docMk/>
            <pc:sldMk cId="3870185451" sldId="258"/>
            <ac:spMk id="6" creationId="{F8131E14-DA4D-97C6-2DA5-27F635A65285}"/>
          </ac:spMkLst>
        </pc:spChg>
        <pc:spChg chg="add del mod">
          <ac:chgData name="Bushra Abukarn" userId="d8fb2da5ca36de4b" providerId="LiveId" clId="{C56812D0-CED7-4E7C-9760-048E4797FB78}" dt="2024-04-28T20:39:39.637" v="310"/>
          <ac:spMkLst>
            <pc:docMk/>
            <pc:sldMk cId="3870185451" sldId="258"/>
            <ac:spMk id="7" creationId="{8EDC0A1D-FED5-C909-8AC3-05114845C22A}"/>
          </ac:spMkLst>
        </pc:spChg>
        <pc:spChg chg="add mod">
          <ac:chgData name="Bushra Abukarn" userId="d8fb2da5ca36de4b" providerId="LiveId" clId="{C56812D0-CED7-4E7C-9760-048E4797FB78}" dt="2024-04-30T03:03:26.680" v="2220" actId="255"/>
          <ac:spMkLst>
            <pc:docMk/>
            <pc:sldMk cId="3870185451" sldId="258"/>
            <ac:spMk id="8" creationId="{A0B568A8-5782-5C0A-3828-9DF961C5223C}"/>
          </ac:spMkLst>
        </pc:spChg>
        <pc:picChg chg="add del mod">
          <ac:chgData name="Bushra Abukarn" userId="d8fb2da5ca36de4b" providerId="LiveId" clId="{C56812D0-CED7-4E7C-9760-048E4797FB78}" dt="2024-04-28T20:39:02.979" v="302" actId="478"/>
          <ac:picMkLst>
            <pc:docMk/>
            <pc:sldMk cId="3870185451" sldId="258"/>
            <ac:picMk id="4" creationId="{23E65477-23A3-FA7C-61EC-1878CC73DF0A}"/>
          </ac:picMkLst>
        </pc:picChg>
      </pc:sldChg>
      <pc:sldChg chg="addSp delSp modSp new mod ord setBg">
        <pc:chgData name="Bushra Abukarn" userId="d8fb2da5ca36de4b" providerId="LiveId" clId="{C56812D0-CED7-4E7C-9760-048E4797FB78}" dt="2024-05-01T05:50:22.625" v="2437"/>
        <pc:sldMkLst>
          <pc:docMk/>
          <pc:sldMk cId="2554205920" sldId="259"/>
        </pc:sldMkLst>
        <pc:spChg chg="add del mod">
          <ac:chgData name="Bushra Abukarn" userId="d8fb2da5ca36de4b" providerId="LiveId" clId="{C56812D0-CED7-4E7C-9760-048E4797FB78}" dt="2024-05-01T05:48:59.742" v="2432" actId="20577"/>
          <ac:spMkLst>
            <pc:docMk/>
            <pc:sldMk cId="2554205920" sldId="259"/>
            <ac:spMk id="2" creationId="{E486F631-D33C-A784-D4E9-A81682A1BB7A}"/>
          </ac:spMkLst>
        </pc:spChg>
        <pc:spChg chg="del">
          <ac:chgData name="Bushra Abukarn" userId="d8fb2da5ca36de4b" providerId="LiveId" clId="{C56812D0-CED7-4E7C-9760-048E4797FB78}" dt="2024-04-28T20:12:26.377" v="196" actId="22"/>
          <ac:spMkLst>
            <pc:docMk/>
            <pc:sldMk cId="2554205920" sldId="259"/>
            <ac:spMk id="3" creationId="{333D288D-E834-8FBE-64DC-C2B4D1C7FE18}"/>
          </ac:spMkLst>
        </pc:spChg>
        <pc:spChg chg="mod">
          <ac:chgData name="Bushra Abukarn" userId="d8fb2da5ca36de4b" providerId="LiveId" clId="{C56812D0-CED7-4E7C-9760-048E4797FB78}" dt="2024-04-30T02:08:48.299" v="2053" actId="1076"/>
          <ac:spMkLst>
            <pc:docMk/>
            <pc:sldMk cId="2554205920" sldId="259"/>
            <ac:spMk id="4" creationId="{67D92931-659F-1CAB-EFD1-B6845B11B556}"/>
          </ac:spMkLst>
        </pc:spChg>
        <pc:spChg chg="add del mod">
          <ac:chgData name="Bushra Abukarn" userId="d8fb2da5ca36de4b" providerId="LiveId" clId="{C56812D0-CED7-4E7C-9760-048E4797FB78}" dt="2024-04-30T03:59:20.811" v="2322" actId="478"/>
          <ac:spMkLst>
            <pc:docMk/>
            <pc:sldMk cId="2554205920" sldId="259"/>
            <ac:spMk id="6" creationId="{C8D518F9-7815-3890-EDFF-A5B98E416BC4}"/>
          </ac:spMkLst>
        </pc:spChg>
        <pc:spChg chg="add del mod">
          <ac:chgData name="Bushra Abukarn" userId="d8fb2da5ca36de4b" providerId="LiveId" clId="{C56812D0-CED7-4E7C-9760-048E4797FB78}" dt="2024-05-01T05:46:06.511" v="2357" actId="21"/>
          <ac:spMkLst>
            <pc:docMk/>
            <pc:sldMk cId="2554205920" sldId="259"/>
            <ac:spMk id="7" creationId="{82297A87-A643-AB8C-AD47-EDAF91A151F2}"/>
          </ac:spMkLst>
        </pc:spChg>
        <pc:spChg chg="add del mod">
          <ac:chgData name="Bushra Abukarn" userId="d8fb2da5ca36de4b" providerId="LiveId" clId="{C56812D0-CED7-4E7C-9760-048E4797FB78}" dt="2024-05-01T05:47:49.123" v="2403" actId="478"/>
          <ac:spMkLst>
            <pc:docMk/>
            <pc:sldMk cId="2554205920" sldId="259"/>
            <ac:spMk id="9" creationId="{D969003B-3B39-698C-E100-7D42A57DE54D}"/>
          </ac:spMkLst>
        </pc:spChg>
        <pc:spChg chg="add">
          <ac:chgData name="Bushra Abukarn" userId="d8fb2da5ca36de4b" providerId="LiveId" clId="{C56812D0-CED7-4E7C-9760-048E4797FB78}" dt="2024-04-28T20:13:22.186" v="204" actId="26606"/>
          <ac:spMkLst>
            <pc:docMk/>
            <pc:sldMk cId="2554205920" sldId="259"/>
            <ac:spMk id="10" creationId="{DA381740-063A-41A4-836D-85D14980EEF0}"/>
          </ac:spMkLst>
        </pc:spChg>
        <pc:spChg chg="add">
          <ac:chgData name="Bushra Abukarn" userId="d8fb2da5ca36de4b" providerId="LiveId" clId="{C56812D0-CED7-4E7C-9760-048E4797FB78}" dt="2024-04-28T20:13:22.186" v="204" actId="26606"/>
          <ac:spMkLst>
            <pc:docMk/>
            <pc:sldMk cId="2554205920" sldId="259"/>
            <ac:spMk id="12" creationId="{76906711-0AFB-47DD-A4B6-4E94B38B8C91}"/>
          </ac:spMkLst>
        </pc:spChg>
        <pc:spChg chg="add">
          <ac:chgData name="Bushra Abukarn" userId="d8fb2da5ca36de4b" providerId="LiveId" clId="{C56812D0-CED7-4E7C-9760-048E4797FB78}" dt="2024-04-28T20:13:22.186" v="204" actId="26606"/>
          <ac:spMkLst>
            <pc:docMk/>
            <pc:sldMk cId="2554205920" sldId="259"/>
            <ac:spMk id="14" creationId="{AA91F649-894C-41F6-A21D-3D1AC558E934}"/>
          </ac:spMkLst>
        </pc:spChg>
        <pc:spChg chg="add">
          <ac:chgData name="Bushra Abukarn" userId="d8fb2da5ca36de4b" providerId="LiveId" clId="{C56812D0-CED7-4E7C-9760-048E4797FB78}" dt="2024-04-28T20:13:22.186" v="204" actId="26606"/>
          <ac:spMkLst>
            <pc:docMk/>
            <pc:sldMk cId="2554205920" sldId="259"/>
            <ac:spMk id="16" creationId="{56037404-66BD-46B5-9323-1B531319671A}"/>
          </ac:spMkLst>
        </pc:spChg>
        <pc:picChg chg="add mod">
          <ac:chgData name="Bushra Abukarn" userId="d8fb2da5ca36de4b" providerId="LiveId" clId="{C56812D0-CED7-4E7C-9760-048E4797FB78}" dt="2024-05-01T05:49:36.287" v="2434" actId="1076"/>
          <ac:picMkLst>
            <pc:docMk/>
            <pc:sldMk cId="2554205920" sldId="259"/>
            <ac:picMk id="3" creationId="{A592AB28-66FD-FBB5-3F2E-9BF1BCE66EA0}"/>
          </ac:picMkLst>
        </pc:picChg>
        <pc:picChg chg="add del mod ord">
          <ac:chgData name="Bushra Abukarn" userId="d8fb2da5ca36de4b" providerId="LiveId" clId="{C56812D0-CED7-4E7C-9760-048E4797FB78}" dt="2024-04-30T01:40:46.954" v="2045" actId="478"/>
          <ac:picMkLst>
            <pc:docMk/>
            <pc:sldMk cId="2554205920" sldId="259"/>
            <ac:picMk id="5" creationId="{B4909FAB-BA4A-0678-8398-D52E30FCF433}"/>
          </ac:picMkLst>
        </pc:picChg>
        <pc:picChg chg="add mod">
          <ac:chgData name="Bushra Abukarn" userId="d8fb2da5ca36de4b" providerId="LiveId" clId="{C56812D0-CED7-4E7C-9760-048E4797FB78}" dt="2024-05-01T05:49:39.419" v="2435" actId="14100"/>
          <ac:picMkLst>
            <pc:docMk/>
            <pc:sldMk cId="2554205920" sldId="259"/>
            <ac:picMk id="5" creationId="{C79A8B79-5AB3-BC09-43E6-05E938A58484}"/>
          </ac:picMkLst>
        </pc:picChg>
        <pc:picChg chg="add del mod">
          <ac:chgData name="Bushra Abukarn" userId="d8fb2da5ca36de4b" providerId="LiveId" clId="{C56812D0-CED7-4E7C-9760-048E4797FB78}" dt="2024-04-30T03:58:22.660" v="2310" actId="478"/>
          <ac:picMkLst>
            <pc:docMk/>
            <pc:sldMk cId="2554205920" sldId="259"/>
            <ac:picMk id="8" creationId="{787374CF-A4D2-B072-4FEE-57A18937292C}"/>
          </ac:picMkLst>
        </pc:picChg>
      </pc:sldChg>
      <pc:sldChg chg="addSp delSp modSp new mod ord setBg setClrOvrMap">
        <pc:chgData name="Bushra Abukarn" userId="d8fb2da5ca36de4b" providerId="LiveId" clId="{C56812D0-CED7-4E7C-9760-048E4797FB78}" dt="2024-04-30T03:02:30.484" v="2215" actId="14100"/>
        <pc:sldMkLst>
          <pc:docMk/>
          <pc:sldMk cId="1596972262" sldId="260"/>
        </pc:sldMkLst>
        <pc:spChg chg="del">
          <ac:chgData name="Bushra Abukarn" userId="d8fb2da5ca36de4b" providerId="LiveId" clId="{C56812D0-CED7-4E7C-9760-048E4797FB78}" dt="2024-04-28T21:50:27.926" v="398" actId="478"/>
          <ac:spMkLst>
            <pc:docMk/>
            <pc:sldMk cId="1596972262" sldId="260"/>
            <ac:spMk id="2" creationId="{C30673CE-C9A2-449E-47A3-07E69D2499C0}"/>
          </ac:spMkLst>
        </pc:spChg>
        <pc:spChg chg="del">
          <ac:chgData name="Bushra Abukarn" userId="d8fb2da5ca36de4b" providerId="LiveId" clId="{C56812D0-CED7-4E7C-9760-048E4797FB78}" dt="2024-04-28T21:50:33.372" v="399" actId="478"/>
          <ac:spMkLst>
            <pc:docMk/>
            <pc:sldMk cId="1596972262" sldId="260"/>
            <ac:spMk id="3" creationId="{33457CD1-54F4-C8A3-9B5B-3CB1AEA7AC2E}"/>
          </ac:spMkLst>
        </pc:spChg>
        <pc:spChg chg="mod">
          <ac:chgData name="Bushra Abukarn" userId="d8fb2da5ca36de4b" providerId="LiveId" clId="{C56812D0-CED7-4E7C-9760-048E4797FB78}" dt="2024-04-29T18:18:00.157" v="1635" actId="1076"/>
          <ac:spMkLst>
            <pc:docMk/>
            <pc:sldMk cId="1596972262" sldId="260"/>
            <ac:spMk id="3" creationId="{45C4B71D-25D6-F90F-57EC-0C46F3135A62}"/>
          </ac:spMkLst>
        </pc:spChg>
        <pc:spChg chg="add del">
          <ac:chgData name="Bushra Abukarn" userId="d8fb2da5ca36de4b" providerId="LiveId" clId="{C56812D0-CED7-4E7C-9760-048E4797FB78}" dt="2024-04-28T21:52:32.461" v="424" actId="26606"/>
          <ac:spMkLst>
            <pc:docMk/>
            <pc:sldMk cId="1596972262" sldId="260"/>
            <ac:spMk id="14" creationId="{9527FCEA-6143-4C5E-8C45-8AC9237ADE89}"/>
          </ac:spMkLst>
        </pc:spChg>
        <pc:spChg chg="add del">
          <ac:chgData name="Bushra Abukarn" userId="d8fb2da5ca36de4b" providerId="LiveId" clId="{C56812D0-CED7-4E7C-9760-048E4797FB78}" dt="2024-04-28T21:52:32.461" v="424" actId="26606"/>
          <ac:spMkLst>
            <pc:docMk/>
            <pc:sldMk cId="1596972262" sldId="260"/>
            <ac:spMk id="16" creationId="{1A9F23AD-7A55-49F3-A3EC-743F47F36B0E}"/>
          </ac:spMkLst>
        </pc:spChg>
        <pc:spChg chg="add del mod">
          <ac:chgData name="Bushra Abukarn" userId="d8fb2da5ca36de4b" providerId="LiveId" clId="{C56812D0-CED7-4E7C-9760-048E4797FB78}" dt="2024-04-28T23:12:27.221" v="828" actId="478"/>
          <ac:spMkLst>
            <pc:docMk/>
            <pc:sldMk cId="1596972262" sldId="260"/>
            <ac:spMk id="17" creationId="{5CD722A3-A88B-E3B4-5767-7821EE601F57}"/>
          </ac:spMkLst>
        </pc:spChg>
        <pc:spChg chg="add del">
          <ac:chgData name="Bushra Abukarn" userId="d8fb2da5ca36de4b" providerId="LiveId" clId="{C56812D0-CED7-4E7C-9760-048E4797FB78}" dt="2024-04-28T21:52:32.461" v="424" actId="26606"/>
          <ac:spMkLst>
            <pc:docMk/>
            <pc:sldMk cId="1596972262" sldId="260"/>
            <ac:spMk id="18" creationId="{D7D9F91F-72C9-4DB9-ABD0-A8180D8262D5}"/>
          </ac:spMkLst>
        </pc:spChg>
        <pc:spChg chg="add mod">
          <ac:chgData name="Bushra Abukarn" userId="d8fb2da5ca36de4b" providerId="LiveId" clId="{C56812D0-CED7-4E7C-9760-048E4797FB78}" dt="2024-04-28T23:14:34.765" v="863" actId="207"/>
          <ac:spMkLst>
            <pc:docMk/>
            <pc:sldMk cId="1596972262" sldId="260"/>
            <ac:spMk id="19" creationId="{E318F1B0-3315-F1E1-0D66-C2054C2C0993}"/>
          </ac:spMkLst>
        </pc:spChg>
        <pc:spChg chg="add del">
          <ac:chgData name="Bushra Abukarn" userId="d8fb2da5ca36de4b" providerId="LiveId" clId="{C56812D0-CED7-4E7C-9760-048E4797FB78}" dt="2024-04-28T21:52:32.461" v="424" actId="26606"/>
          <ac:spMkLst>
            <pc:docMk/>
            <pc:sldMk cId="1596972262" sldId="260"/>
            <ac:spMk id="20" creationId="{BE016956-CE9F-4946-8834-A8BC3529D0F6}"/>
          </ac:spMkLst>
        </pc:spChg>
        <pc:spChg chg="add del">
          <ac:chgData name="Bushra Abukarn" userId="d8fb2da5ca36de4b" providerId="LiveId" clId="{C56812D0-CED7-4E7C-9760-048E4797FB78}" dt="2024-04-28T21:53:45.039" v="435" actId="26606"/>
          <ac:spMkLst>
            <pc:docMk/>
            <pc:sldMk cId="1596972262" sldId="260"/>
            <ac:spMk id="25" creationId="{799448F2-0E5B-42DA-B2D1-11A14E947BD4}"/>
          </ac:spMkLst>
        </pc:spChg>
        <pc:spChg chg="add del">
          <ac:chgData name="Bushra Abukarn" userId="d8fb2da5ca36de4b" providerId="LiveId" clId="{C56812D0-CED7-4E7C-9760-048E4797FB78}" dt="2024-04-28T21:53:45.039" v="435" actId="26606"/>
          <ac:spMkLst>
            <pc:docMk/>
            <pc:sldMk cId="1596972262" sldId="260"/>
            <ac:spMk id="27" creationId="{4E8A7552-20E1-4F34-ADAB-C1DB6634D47E}"/>
          </ac:spMkLst>
        </pc:spChg>
        <pc:spChg chg="add del">
          <ac:chgData name="Bushra Abukarn" userId="d8fb2da5ca36de4b" providerId="LiveId" clId="{C56812D0-CED7-4E7C-9760-048E4797FB78}" dt="2024-04-28T21:53:30.754" v="430" actId="26606"/>
          <ac:spMkLst>
            <pc:docMk/>
            <pc:sldMk cId="1596972262" sldId="260"/>
            <ac:spMk id="32" creationId="{E1750109-3B91-4506-B997-0CD8E35A1488}"/>
          </ac:spMkLst>
        </pc:spChg>
        <pc:spChg chg="add del">
          <ac:chgData name="Bushra Abukarn" userId="d8fb2da5ca36de4b" providerId="LiveId" clId="{C56812D0-CED7-4E7C-9760-048E4797FB78}" dt="2024-04-28T21:53:30.754" v="430" actId="26606"/>
          <ac:spMkLst>
            <pc:docMk/>
            <pc:sldMk cId="1596972262" sldId="260"/>
            <ac:spMk id="34" creationId="{E72D8D1B-59F6-4FF3-8547-9BBB6129F2FA}"/>
          </ac:spMkLst>
        </pc:spChg>
        <pc:spChg chg="add del">
          <ac:chgData name="Bushra Abukarn" userId="d8fb2da5ca36de4b" providerId="LiveId" clId="{C56812D0-CED7-4E7C-9760-048E4797FB78}" dt="2024-04-28T21:53:30.754" v="430" actId="26606"/>
          <ac:spMkLst>
            <pc:docMk/>
            <pc:sldMk cId="1596972262" sldId="260"/>
            <ac:spMk id="36" creationId="{14044C96-7CFD-44DB-A579-D77B0D37C681}"/>
          </ac:spMkLst>
        </pc:spChg>
        <pc:spChg chg="add del">
          <ac:chgData name="Bushra Abukarn" userId="d8fb2da5ca36de4b" providerId="LiveId" clId="{C56812D0-CED7-4E7C-9760-048E4797FB78}" dt="2024-04-28T21:53:30.754" v="430" actId="26606"/>
          <ac:spMkLst>
            <pc:docMk/>
            <pc:sldMk cId="1596972262" sldId="260"/>
            <ac:spMk id="38" creationId="{8FC8C21F-9484-4A71-ABFA-6C10682FAC3E}"/>
          </ac:spMkLst>
        </pc:spChg>
        <pc:spChg chg="add del">
          <ac:chgData name="Bushra Abukarn" userId="d8fb2da5ca36de4b" providerId="LiveId" clId="{C56812D0-CED7-4E7C-9760-048E4797FB78}" dt="2024-04-28T21:53:30.754" v="430" actId="26606"/>
          <ac:spMkLst>
            <pc:docMk/>
            <pc:sldMk cId="1596972262" sldId="260"/>
            <ac:spMk id="40" creationId="{2C444748-5A8D-4B53-89FE-42B455DFA2D1}"/>
          </ac:spMkLst>
        </pc:spChg>
        <pc:spChg chg="add del">
          <ac:chgData name="Bushra Abukarn" userId="d8fb2da5ca36de4b" providerId="LiveId" clId="{C56812D0-CED7-4E7C-9760-048E4797FB78}" dt="2024-04-28T21:53:30.754" v="430" actId="26606"/>
          <ac:spMkLst>
            <pc:docMk/>
            <pc:sldMk cId="1596972262" sldId="260"/>
            <ac:spMk id="42" creationId="{F4FFA271-A10A-4AC3-8F06-E3313A197A80}"/>
          </ac:spMkLst>
        </pc:spChg>
        <pc:spChg chg="add del">
          <ac:chgData name="Bushra Abukarn" userId="d8fb2da5ca36de4b" providerId="LiveId" clId="{C56812D0-CED7-4E7C-9760-048E4797FB78}" dt="2024-04-28T21:53:35.949" v="432" actId="26606"/>
          <ac:spMkLst>
            <pc:docMk/>
            <pc:sldMk cId="1596972262" sldId="260"/>
            <ac:spMk id="44" creationId="{112839B5-6527-4FE1-B5CA-71D5FFC47C0E}"/>
          </ac:spMkLst>
        </pc:spChg>
        <pc:spChg chg="add del">
          <ac:chgData name="Bushra Abukarn" userId="d8fb2da5ca36de4b" providerId="LiveId" clId="{C56812D0-CED7-4E7C-9760-048E4797FB78}" dt="2024-04-28T21:53:35.949" v="432" actId="26606"/>
          <ac:spMkLst>
            <pc:docMk/>
            <pc:sldMk cId="1596972262" sldId="260"/>
            <ac:spMk id="45" creationId="{089B37F3-721E-4809-A50E-9EE306404ED8}"/>
          </ac:spMkLst>
        </pc:spChg>
        <pc:spChg chg="add del">
          <ac:chgData name="Bushra Abukarn" userId="d8fb2da5ca36de4b" providerId="LiveId" clId="{C56812D0-CED7-4E7C-9760-048E4797FB78}" dt="2024-04-28T21:53:35.949" v="432" actId="26606"/>
          <ac:spMkLst>
            <pc:docMk/>
            <pc:sldMk cId="1596972262" sldId="260"/>
            <ac:spMk id="46" creationId="{BE12D8E2-6088-4997-A8C6-1794DA9E1D48}"/>
          </ac:spMkLst>
        </pc:spChg>
        <pc:spChg chg="add del">
          <ac:chgData name="Bushra Abukarn" userId="d8fb2da5ca36de4b" providerId="LiveId" clId="{C56812D0-CED7-4E7C-9760-048E4797FB78}" dt="2024-04-28T21:53:35.949" v="432" actId="26606"/>
          <ac:spMkLst>
            <pc:docMk/>
            <pc:sldMk cId="1596972262" sldId="260"/>
            <ac:spMk id="47" creationId="{FAF10F47-1605-47C5-AE58-9062909ADA42}"/>
          </ac:spMkLst>
        </pc:spChg>
        <pc:spChg chg="add del">
          <ac:chgData name="Bushra Abukarn" userId="d8fb2da5ca36de4b" providerId="LiveId" clId="{C56812D0-CED7-4E7C-9760-048E4797FB78}" dt="2024-04-28T21:53:45.024" v="434" actId="26606"/>
          <ac:spMkLst>
            <pc:docMk/>
            <pc:sldMk cId="1596972262" sldId="260"/>
            <ac:spMk id="48" creationId="{8C9D831B-1474-4A35-98F0-2826A355CA81}"/>
          </ac:spMkLst>
        </pc:spChg>
        <pc:spChg chg="add del">
          <ac:chgData name="Bushra Abukarn" userId="d8fb2da5ca36de4b" providerId="LiveId" clId="{C56812D0-CED7-4E7C-9760-048E4797FB78}" dt="2024-04-28T21:53:45.024" v="434" actId="26606"/>
          <ac:spMkLst>
            <pc:docMk/>
            <pc:sldMk cId="1596972262" sldId="260"/>
            <ac:spMk id="49" creationId="{87DEBA14-FDA2-45EF-9928-4F56DAB2EEAD}"/>
          </ac:spMkLst>
        </pc:spChg>
        <pc:spChg chg="add del">
          <ac:chgData name="Bushra Abukarn" userId="d8fb2da5ca36de4b" providerId="LiveId" clId="{C56812D0-CED7-4E7C-9760-048E4797FB78}" dt="2024-04-28T21:53:45.024" v="434" actId="26606"/>
          <ac:spMkLst>
            <pc:docMk/>
            <pc:sldMk cId="1596972262" sldId="260"/>
            <ac:spMk id="50" creationId="{946410AA-0894-4BBC-A1E1-6BB8EF472BE8}"/>
          </ac:spMkLst>
        </pc:spChg>
        <pc:spChg chg="add del">
          <ac:chgData name="Bushra Abukarn" userId="d8fb2da5ca36de4b" providerId="LiveId" clId="{C56812D0-CED7-4E7C-9760-048E4797FB78}" dt="2024-04-28T21:53:45.024" v="434" actId="26606"/>
          <ac:spMkLst>
            <pc:docMk/>
            <pc:sldMk cId="1596972262" sldId="260"/>
            <ac:spMk id="51" creationId="{E1FB3D03-386F-4B20-BFF7-5A6FF3C2DF82}"/>
          </ac:spMkLst>
        </pc:spChg>
        <pc:spChg chg="add del">
          <ac:chgData name="Bushra Abukarn" userId="d8fb2da5ca36de4b" providerId="LiveId" clId="{C56812D0-CED7-4E7C-9760-048E4797FB78}" dt="2024-04-28T21:53:45.024" v="434" actId="26606"/>
          <ac:spMkLst>
            <pc:docMk/>
            <pc:sldMk cId="1596972262" sldId="260"/>
            <ac:spMk id="52" creationId="{21908082-D0BB-4FF0-A90D-6B6B3DE2AEC2}"/>
          </ac:spMkLst>
        </pc:spChg>
        <pc:spChg chg="add del">
          <ac:chgData name="Bushra Abukarn" userId="d8fb2da5ca36de4b" providerId="LiveId" clId="{C56812D0-CED7-4E7C-9760-048E4797FB78}" dt="2024-04-28T21:53:45.024" v="434" actId="26606"/>
          <ac:spMkLst>
            <pc:docMk/>
            <pc:sldMk cId="1596972262" sldId="260"/>
            <ac:spMk id="53" creationId="{9581B7DD-04B3-4856-8C61-59D7A3F653E2}"/>
          </ac:spMkLst>
        </pc:spChg>
        <pc:spChg chg="add del">
          <ac:chgData name="Bushra Abukarn" userId="d8fb2da5ca36de4b" providerId="LiveId" clId="{C56812D0-CED7-4E7C-9760-048E4797FB78}" dt="2024-04-28T21:53:45.024" v="434" actId="26606"/>
          <ac:spMkLst>
            <pc:docMk/>
            <pc:sldMk cId="1596972262" sldId="260"/>
            <ac:spMk id="54" creationId="{9419A395-0EE8-465E-9AAC-375DF289DDCD}"/>
          </ac:spMkLst>
        </pc:spChg>
        <pc:spChg chg="add del">
          <ac:chgData name="Bushra Abukarn" userId="d8fb2da5ca36de4b" providerId="LiveId" clId="{C56812D0-CED7-4E7C-9760-048E4797FB78}" dt="2024-04-28T21:53:45.024" v="434" actId="26606"/>
          <ac:spMkLst>
            <pc:docMk/>
            <pc:sldMk cId="1596972262" sldId="260"/>
            <ac:spMk id="55" creationId="{1F3C359C-B3DD-4FB2-A6F9-1D519B65BAF4}"/>
          </ac:spMkLst>
        </pc:spChg>
        <pc:spChg chg="add del">
          <ac:chgData name="Bushra Abukarn" userId="d8fb2da5ca36de4b" providerId="LiveId" clId="{C56812D0-CED7-4E7C-9760-048E4797FB78}" dt="2024-04-28T21:53:45.024" v="434" actId="26606"/>
          <ac:spMkLst>
            <pc:docMk/>
            <pc:sldMk cId="1596972262" sldId="260"/>
            <ac:spMk id="56" creationId="{0EB2088F-2F1B-43DE-957F-CF2F16D53C11}"/>
          </ac:spMkLst>
        </pc:spChg>
        <pc:spChg chg="add del">
          <ac:chgData name="Bushra Abukarn" userId="d8fb2da5ca36de4b" providerId="LiveId" clId="{C56812D0-CED7-4E7C-9760-048E4797FB78}" dt="2024-04-28T21:53:45.024" v="434" actId="26606"/>
          <ac:spMkLst>
            <pc:docMk/>
            <pc:sldMk cId="1596972262" sldId="260"/>
            <ac:spMk id="57" creationId="{FF417D09-0122-4227-8FDD-2C4C19C68318}"/>
          </ac:spMkLst>
        </pc:spChg>
        <pc:spChg chg="add del">
          <ac:chgData name="Bushra Abukarn" userId="d8fb2da5ca36de4b" providerId="LiveId" clId="{C56812D0-CED7-4E7C-9760-048E4797FB78}" dt="2024-04-28T21:53:45.024" v="434" actId="26606"/>
          <ac:spMkLst>
            <pc:docMk/>
            <pc:sldMk cId="1596972262" sldId="260"/>
            <ac:spMk id="58" creationId="{FF35A874-2690-497F-80A0-03675049438E}"/>
          </ac:spMkLst>
        </pc:spChg>
        <pc:spChg chg="add del">
          <ac:chgData name="Bushra Abukarn" userId="d8fb2da5ca36de4b" providerId="LiveId" clId="{C56812D0-CED7-4E7C-9760-048E4797FB78}" dt="2024-04-28T21:53:45.024" v="434" actId="26606"/>
          <ac:spMkLst>
            <pc:docMk/>
            <pc:sldMk cId="1596972262" sldId="260"/>
            <ac:spMk id="59" creationId="{297C449B-67BB-4D99-86C4-E6ECDEA6913F}"/>
          </ac:spMkLst>
        </pc:spChg>
        <pc:spChg chg="add del">
          <ac:chgData name="Bushra Abukarn" userId="d8fb2da5ca36de4b" providerId="LiveId" clId="{C56812D0-CED7-4E7C-9760-048E4797FB78}" dt="2024-04-28T21:54:05.931" v="441" actId="26606"/>
          <ac:spMkLst>
            <pc:docMk/>
            <pc:sldMk cId="1596972262" sldId="260"/>
            <ac:spMk id="61" creationId="{F82BF3E2-EB0E-40D6-8835-2367A5316CA4}"/>
          </ac:spMkLst>
        </pc:spChg>
        <pc:spChg chg="add del">
          <ac:chgData name="Bushra Abukarn" userId="d8fb2da5ca36de4b" providerId="LiveId" clId="{C56812D0-CED7-4E7C-9760-048E4797FB78}" dt="2024-04-28T21:54:05.931" v="441" actId="26606"/>
          <ac:spMkLst>
            <pc:docMk/>
            <pc:sldMk cId="1596972262" sldId="260"/>
            <ac:spMk id="62" creationId="{CB6FFAAC-8A48-4FBF-BAFE-BAD367694022}"/>
          </ac:spMkLst>
        </pc:spChg>
        <pc:spChg chg="add del">
          <ac:chgData name="Bushra Abukarn" userId="d8fb2da5ca36de4b" providerId="LiveId" clId="{C56812D0-CED7-4E7C-9760-048E4797FB78}" dt="2024-04-28T21:54:05.931" v="441" actId="26606"/>
          <ac:spMkLst>
            <pc:docMk/>
            <pc:sldMk cId="1596972262" sldId="260"/>
            <ac:spMk id="63" creationId="{481E86DD-89E6-42B2-8675-84B7C56BFF7D}"/>
          </ac:spMkLst>
        </pc:spChg>
        <pc:spChg chg="add del">
          <ac:chgData name="Bushra Abukarn" userId="d8fb2da5ca36de4b" providerId="LiveId" clId="{C56812D0-CED7-4E7C-9760-048E4797FB78}" dt="2024-04-28T21:54:05.931" v="441" actId="26606"/>
          <ac:spMkLst>
            <pc:docMk/>
            <pc:sldMk cId="1596972262" sldId="260"/>
            <ac:spMk id="64" creationId="{440EF577-B6F8-4C57-B956-AB860B388EB8}"/>
          </ac:spMkLst>
        </pc:spChg>
        <pc:spChg chg="add del">
          <ac:chgData name="Bushra Abukarn" userId="d8fb2da5ca36de4b" providerId="LiveId" clId="{C56812D0-CED7-4E7C-9760-048E4797FB78}" dt="2024-04-28T21:54:05.931" v="441" actId="26606"/>
          <ac:spMkLst>
            <pc:docMk/>
            <pc:sldMk cId="1596972262" sldId="260"/>
            <ac:spMk id="65" creationId="{EA518CE4-E4D4-4D8A-980F-6D692AC96949}"/>
          </ac:spMkLst>
        </pc:spChg>
        <pc:spChg chg="add del">
          <ac:chgData name="Bushra Abukarn" userId="d8fb2da5ca36de4b" providerId="LiveId" clId="{C56812D0-CED7-4E7C-9760-048E4797FB78}" dt="2024-04-28T21:54:05.931" v="441" actId="26606"/>
          <ac:spMkLst>
            <pc:docMk/>
            <pc:sldMk cId="1596972262" sldId="260"/>
            <ac:spMk id="66" creationId="{5E6FAE32-AB12-4E77-A677-F6BD5D71ADD0}"/>
          </ac:spMkLst>
        </pc:spChg>
        <pc:spChg chg="add del">
          <ac:chgData name="Bushra Abukarn" userId="d8fb2da5ca36de4b" providerId="LiveId" clId="{C56812D0-CED7-4E7C-9760-048E4797FB78}" dt="2024-04-28T21:54:37.884" v="453" actId="26606"/>
          <ac:spMkLst>
            <pc:docMk/>
            <pc:sldMk cId="1596972262" sldId="260"/>
            <ac:spMk id="71" creationId="{E1750109-3B91-4506-B997-0CD8E35A1488}"/>
          </ac:spMkLst>
        </pc:spChg>
        <pc:spChg chg="add del">
          <ac:chgData name="Bushra Abukarn" userId="d8fb2da5ca36de4b" providerId="LiveId" clId="{C56812D0-CED7-4E7C-9760-048E4797FB78}" dt="2024-04-28T21:54:37.884" v="453" actId="26606"/>
          <ac:spMkLst>
            <pc:docMk/>
            <pc:sldMk cId="1596972262" sldId="260"/>
            <ac:spMk id="73" creationId="{E72D8D1B-59F6-4FF3-8547-9BBB6129F2FA}"/>
          </ac:spMkLst>
        </pc:spChg>
        <pc:spChg chg="add del">
          <ac:chgData name="Bushra Abukarn" userId="d8fb2da5ca36de4b" providerId="LiveId" clId="{C56812D0-CED7-4E7C-9760-048E4797FB78}" dt="2024-04-28T21:54:37.884" v="453" actId="26606"/>
          <ac:spMkLst>
            <pc:docMk/>
            <pc:sldMk cId="1596972262" sldId="260"/>
            <ac:spMk id="75" creationId="{14044C96-7CFD-44DB-A579-D77B0D37C681}"/>
          </ac:spMkLst>
        </pc:spChg>
        <pc:spChg chg="add del">
          <ac:chgData name="Bushra Abukarn" userId="d8fb2da5ca36de4b" providerId="LiveId" clId="{C56812D0-CED7-4E7C-9760-048E4797FB78}" dt="2024-04-28T21:54:37.884" v="453" actId="26606"/>
          <ac:spMkLst>
            <pc:docMk/>
            <pc:sldMk cId="1596972262" sldId="260"/>
            <ac:spMk id="77" creationId="{8FC8C21F-9484-4A71-ABFA-6C10682FAC3E}"/>
          </ac:spMkLst>
        </pc:spChg>
        <pc:spChg chg="add del">
          <ac:chgData name="Bushra Abukarn" userId="d8fb2da5ca36de4b" providerId="LiveId" clId="{C56812D0-CED7-4E7C-9760-048E4797FB78}" dt="2024-04-28T21:54:37.884" v="453" actId="26606"/>
          <ac:spMkLst>
            <pc:docMk/>
            <pc:sldMk cId="1596972262" sldId="260"/>
            <ac:spMk id="79" creationId="{2C444748-5A8D-4B53-89FE-42B455DFA2D1}"/>
          </ac:spMkLst>
        </pc:spChg>
        <pc:spChg chg="add del">
          <ac:chgData name="Bushra Abukarn" userId="d8fb2da5ca36de4b" providerId="LiveId" clId="{C56812D0-CED7-4E7C-9760-048E4797FB78}" dt="2024-04-28T21:54:37.884" v="453" actId="26606"/>
          <ac:spMkLst>
            <pc:docMk/>
            <pc:sldMk cId="1596972262" sldId="260"/>
            <ac:spMk id="81" creationId="{F4FFA271-A10A-4AC3-8F06-E3313A197A80}"/>
          </ac:spMkLst>
        </pc:spChg>
        <pc:picChg chg="add mod">
          <ac:chgData name="Bushra Abukarn" userId="d8fb2da5ca36de4b" providerId="LiveId" clId="{C56812D0-CED7-4E7C-9760-048E4797FB78}" dt="2024-04-30T02:13:14.984" v="2068" actId="14100"/>
          <ac:picMkLst>
            <pc:docMk/>
            <pc:sldMk cId="1596972262" sldId="260"/>
            <ac:picMk id="4" creationId="{C759450A-DC93-11C5-A06B-83B53F119C3F}"/>
          </ac:picMkLst>
        </pc:picChg>
        <pc:picChg chg="add del mod ord">
          <ac:chgData name="Bushra Abukarn" userId="d8fb2da5ca36de4b" providerId="LiveId" clId="{C56812D0-CED7-4E7C-9760-048E4797FB78}" dt="2024-04-29T17:48:04.030" v="1552" actId="478"/>
          <ac:picMkLst>
            <pc:docMk/>
            <pc:sldMk cId="1596972262" sldId="260"/>
            <ac:picMk id="5" creationId="{FE463C77-926A-590F-2980-DD0D1AF321E0}"/>
          </ac:picMkLst>
        </pc:picChg>
        <pc:picChg chg="add mod">
          <ac:chgData name="Bushra Abukarn" userId="d8fb2da5ca36de4b" providerId="LiveId" clId="{C56812D0-CED7-4E7C-9760-048E4797FB78}" dt="2024-04-30T03:02:30.484" v="2215" actId="14100"/>
          <ac:picMkLst>
            <pc:docMk/>
            <pc:sldMk cId="1596972262" sldId="260"/>
            <ac:picMk id="6" creationId="{761367C0-C998-B9D7-A4BB-59D05CCB97D0}"/>
          </ac:picMkLst>
        </pc:picChg>
        <pc:picChg chg="add del mod">
          <ac:chgData name="Bushra Abukarn" userId="d8fb2da5ca36de4b" providerId="LiveId" clId="{C56812D0-CED7-4E7C-9760-048E4797FB78}" dt="2024-04-29T20:37:01.346" v="1827" actId="478"/>
          <ac:picMkLst>
            <pc:docMk/>
            <pc:sldMk cId="1596972262" sldId="260"/>
            <ac:picMk id="6" creationId="{E1F340DE-70A7-7125-79E5-A1ADAF0A2541}"/>
          </ac:picMkLst>
        </pc:picChg>
        <pc:picChg chg="add del mod ord">
          <ac:chgData name="Bushra Abukarn" userId="d8fb2da5ca36de4b" providerId="LiveId" clId="{C56812D0-CED7-4E7C-9760-048E4797FB78}" dt="2024-04-29T17:57:54.221" v="1554" actId="478"/>
          <ac:picMkLst>
            <pc:docMk/>
            <pc:sldMk cId="1596972262" sldId="260"/>
            <ac:picMk id="7" creationId="{FF534ED7-B6FC-1D3A-1738-23AE795E2260}"/>
          </ac:picMkLst>
        </pc:picChg>
        <pc:picChg chg="add del mod ord">
          <ac:chgData name="Bushra Abukarn" userId="d8fb2da5ca36de4b" providerId="LiveId" clId="{C56812D0-CED7-4E7C-9760-048E4797FB78}" dt="2024-04-29T17:57:53.139" v="1553" actId="478"/>
          <ac:picMkLst>
            <pc:docMk/>
            <pc:sldMk cId="1596972262" sldId="260"/>
            <ac:picMk id="9" creationId="{19381F17-6047-613F-CCDC-7061501B3E9B}"/>
          </ac:picMkLst>
        </pc:picChg>
        <pc:picChg chg="add del mod">
          <ac:chgData name="Bushra Abukarn" userId="d8fb2da5ca36de4b" providerId="LiveId" clId="{C56812D0-CED7-4E7C-9760-048E4797FB78}" dt="2024-04-29T20:37:03.339" v="1828" actId="478"/>
          <ac:picMkLst>
            <pc:docMk/>
            <pc:sldMk cId="1596972262" sldId="260"/>
            <ac:picMk id="10" creationId="{1FABECCC-7014-0101-63AF-6E52F3A0BB1A}"/>
          </ac:picMkLst>
        </pc:picChg>
        <pc:picChg chg="add del mod ord">
          <ac:chgData name="Bushra Abukarn" userId="d8fb2da5ca36de4b" providerId="LiveId" clId="{C56812D0-CED7-4E7C-9760-048E4797FB78}" dt="2024-04-29T20:50:06.819" v="1851" actId="478"/>
          <ac:picMkLst>
            <pc:docMk/>
            <pc:sldMk cId="1596972262" sldId="260"/>
            <ac:picMk id="11" creationId="{96E8A39F-4863-C82D-27DE-72C16A4C6FFB}"/>
          </ac:picMkLst>
        </pc:picChg>
        <pc:picChg chg="add del mod">
          <ac:chgData name="Bushra Abukarn" userId="d8fb2da5ca36de4b" providerId="LiveId" clId="{C56812D0-CED7-4E7C-9760-048E4797FB78}" dt="2024-04-28T21:53:13.957" v="427" actId="478"/>
          <ac:picMkLst>
            <pc:docMk/>
            <pc:sldMk cId="1596972262" sldId="260"/>
            <ac:picMk id="12" creationId="{147C4249-7236-F44A-F2C3-DC6D3A625397}"/>
          </ac:picMkLst>
        </pc:picChg>
        <pc:picChg chg="add del mod">
          <ac:chgData name="Bushra Abukarn" userId="d8fb2da5ca36de4b" providerId="LiveId" clId="{C56812D0-CED7-4E7C-9760-048E4797FB78}" dt="2024-04-29T20:37:04.485" v="1829" actId="478"/>
          <ac:picMkLst>
            <pc:docMk/>
            <pc:sldMk cId="1596972262" sldId="260"/>
            <ac:picMk id="13" creationId="{9F57F30D-6D4C-A239-75AC-66C8FDDA1EFE}"/>
          </ac:picMkLst>
        </pc:picChg>
        <pc:picChg chg="add del mod ord">
          <ac:chgData name="Bushra Abukarn" userId="d8fb2da5ca36de4b" providerId="LiveId" clId="{C56812D0-CED7-4E7C-9760-048E4797FB78}" dt="2024-04-29T20:50:27.164" v="1859" actId="478"/>
          <ac:picMkLst>
            <pc:docMk/>
            <pc:sldMk cId="1596972262" sldId="260"/>
            <ac:picMk id="15" creationId="{880C775E-4F8B-B54D-8CD2-B266F2E8E7C5}"/>
          </ac:picMkLst>
        </pc:picChg>
        <pc:picChg chg="add del mod">
          <ac:chgData name="Bushra Abukarn" userId="d8fb2da5ca36de4b" providerId="LiveId" clId="{C56812D0-CED7-4E7C-9760-048E4797FB78}" dt="2024-04-29T20:52:21.643" v="1869" actId="478"/>
          <ac:picMkLst>
            <pc:docMk/>
            <pc:sldMk cId="1596972262" sldId="260"/>
            <ac:picMk id="16" creationId="{D83CBE21-7A01-E81D-FCFB-62BFC5B219BE}"/>
          </ac:picMkLst>
        </pc:picChg>
        <pc:picChg chg="add mod">
          <ac:chgData name="Bushra Abukarn" userId="d8fb2da5ca36de4b" providerId="LiveId" clId="{C56812D0-CED7-4E7C-9760-048E4797FB78}" dt="2024-04-29T20:47:43.927" v="1845" actId="14100"/>
          <ac:picMkLst>
            <pc:docMk/>
            <pc:sldMk cId="1596972262" sldId="260"/>
            <ac:picMk id="18" creationId="{74E678C1-B4A4-5704-5B80-CE39B9CB70C0}"/>
          </ac:picMkLst>
        </pc:picChg>
        <pc:picChg chg="add mod">
          <ac:chgData name="Bushra Abukarn" userId="d8fb2da5ca36de4b" providerId="LiveId" clId="{C56812D0-CED7-4E7C-9760-048E4797FB78}" dt="2024-04-30T02:13:00.975" v="2062" actId="1076"/>
          <ac:picMkLst>
            <pc:docMk/>
            <pc:sldMk cId="1596972262" sldId="260"/>
            <ac:picMk id="21" creationId="{6EFDD93E-68A3-0190-1E89-F6C5DB0E7A59}"/>
          </ac:picMkLst>
        </pc:picChg>
        <pc:picChg chg="add mod">
          <ac:chgData name="Bushra Abukarn" userId="d8fb2da5ca36de4b" providerId="LiveId" clId="{C56812D0-CED7-4E7C-9760-048E4797FB78}" dt="2024-04-29T20:52:10.700" v="1865" actId="14100"/>
          <ac:picMkLst>
            <pc:docMk/>
            <pc:sldMk cId="1596972262" sldId="260"/>
            <ac:picMk id="23" creationId="{70615474-20AD-5914-EBCA-2AB6BF638AA1}"/>
          </ac:picMkLst>
        </pc:picChg>
        <pc:picChg chg="add del mod">
          <ac:chgData name="Bushra Abukarn" userId="d8fb2da5ca36de4b" providerId="LiveId" clId="{C56812D0-CED7-4E7C-9760-048E4797FB78}" dt="2024-04-29T20:52:06.184" v="1864" actId="478"/>
          <ac:picMkLst>
            <pc:docMk/>
            <pc:sldMk cId="1596972262" sldId="260"/>
            <ac:picMk id="25" creationId="{09BD4348-A2B0-977E-4D6A-0E43D397B7D3}"/>
          </ac:picMkLst>
        </pc:picChg>
        <pc:picChg chg="add del mod">
          <ac:chgData name="Bushra Abukarn" userId="d8fb2da5ca36de4b" providerId="LiveId" clId="{C56812D0-CED7-4E7C-9760-048E4797FB78}" dt="2024-04-30T03:01:35.717" v="2204" actId="478"/>
          <ac:picMkLst>
            <pc:docMk/>
            <pc:sldMk cId="1596972262" sldId="260"/>
            <ac:picMk id="27" creationId="{2825BE9C-C346-BF73-2E62-678F47CD45FA}"/>
          </ac:picMkLst>
        </pc:picChg>
        <pc:cxnChg chg="add del">
          <ac:chgData name="Bushra Abukarn" userId="d8fb2da5ca36de4b" providerId="LiveId" clId="{C56812D0-CED7-4E7C-9760-048E4797FB78}" dt="2024-04-28T21:56:01.811" v="481" actId="26606"/>
          <ac:cxnSpMkLst>
            <pc:docMk/>
            <pc:sldMk cId="1596972262" sldId="260"/>
            <ac:cxnSpMk id="86" creationId="{B817B4B8-5E01-4B44-BC25-876D56C12149}"/>
          </ac:cxnSpMkLst>
        </pc:cxnChg>
        <pc:cxnChg chg="add del">
          <ac:chgData name="Bushra Abukarn" userId="d8fb2da5ca36de4b" providerId="LiveId" clId="{C56812D0-CED7-4E7C-9760-048E4797FB78}" dt="2024-04-28T21:56:01.811" v="481" actId="26606"/>
          <ac:cxnSpMkLst>
            <pc:docMk/>
            <pc:sldMk cId="1596972262" sldId="260"/>
            <ac:cxnSpMk id="88" creationId="{D683D1A4-93E5-4A4D-B103-8223A220EB2B}"/>
          </ac:cxnSpMkLst>
        </pc:cxnChg>
        <pc:cxnChg chg="add del">
          <ac:chgData name="Bushra Abukarn" userId="d8fb2da5ca36de4b" providerId="LiveId" clId="{C56812D0-CED7-4E7C-9760-048E4797FB78}" dt="2024-04-28T21:56:01.811" v="481" actId="26606"/>
          <ac:cxnSpMkLst>
            <pc:docMk/>
            <pc:sldMk cId="1596972262" sldId="260"/>
            <ac:cxnSpMk id="90" creationId="{B0E8ABF4-C289-489E-BEFB-3077F9D9C773}"/>
          </ac:cxnSpMkLst>
        </pc:cxnChg>
        <pc:cxnChg chg="add del">
          <ac:chgData name="Bushra Abukarn" userId="d8fb2da5ca36de4b" providerId="LiveId" clId="{C56812D0-CED7-4E7C-9760-048E4797FB78}" dt="2024-04-28T21:56:01.811" v="481" actId="26606"/>
          <ac:cxnSpMkLst>
            <pc:docMk/>
            <pc:sldMk cId="1596972262" sldId="260"/>
            <ac:cxnSpMk id="92" creationId="{7989CFA0-35DD-4943-B365-488C66B9B192}"/>
          </ac:cxnSpMkLst>
        </pc:cxnChg>
        <pc:cxnChg chg="add del">
          <ac:chgData name="Bushra Abukarn" userId="d8fb2da5ca36de4b" providerId="LiveId" clId="{C56812D0-CED7-4E7C-9760-048E4797FB78}" dt="2024-04-28T21:56:01.811" v="481" actId="26606"/>
          <ac:cxnSpMkLst>
            <pc:docMk/>
            <pc:sldMk cId="1596972262" sldId="260"/>
            <ac:cxnSpMk id="94" creationId="{688AD040-1A2B-4FB4-A345-7B9F3E5ED9B0}"/>
          </ac:cxnSpMkLst>
        </pc:cxnChg>
        <pc:cxnChg chg="add del">
          <ac:chgData name="Bushra Abukarn" userId="d8fb2da5ca36de4b" providerId="LiveId" clId="{C56812D0-CED7-4E7C-9760-048E4797FB78}" dt="2024-04-28T21:56:01.811" v="481" actId="26606"/>
          <ac:cxnSpMkLst>
            <pc:docMk/>
            <pc:sldMk cId="1596972262" sldId="260"/>
            <ac:cxnSpMk id="96" creationId="{823B704A-724B-41D6-8F33-76939E727D2A}"/>
          </ac:cxnSpMkLst>
        </pc:cxnChg>
      </pc:sldChg>
      <pc:sldChg chg="addSp delSp modSp new del mod ord setBg addAnim delAnim">
        <pc:chgData name="Bushra Abukarn" userId="d8fb2da5ca36de4b" providerId="LiveId" clId="{C56812D0-CED7-4E7C-9760-048E4797FB78}" dt="2024-05-01T05:43:35.359" v="2326" actId="47"/>
        <pc:sldMkLst>
          <pc:docMk/>
          <pc:sldMk cId="2542756975" sldId="261"/>
        </pc:sldMkLst>
        <pc:spChg chg="mod ord">
          <ac:chgData name="Bushra Abukarn" userId="d8fb2da5ca36de4b" providerId="LiveId" clId="{C56812D0-CED7-4E7C-9760-048E4797FB78}" dt="2024-04-29T00:07:17.675" v="1002" actId="26606"/>
          <ac:spMkLst>
            <pc:docMk/>
            <pc:sldMk cId="2542756975" sldId="261"/>
            <ac:spMk id="2" creationId="{B2CA4418-804B-C562-715E-396DCF1DFA1D}"/>
          </ac:spMkLst>
        </pc:spChg>
        <pc:spChg chg="del mod">
          <ac:chgData name="Bushra Abukarn" userId="d8fb2da5ca36de4b" providerId="LiveId" clId="{C56812D0-CED7-4E7C-9760-048E4797FB78}" dt="2024-04-28T23:15:39.318" v="888" actId="478"/>
          <ac:spMkLst>
            <pc:docMk/>
            <pc:sldMk cId="2542756975" sldId="261"/>
            <ac:spMk id="3" creationId="{6E53A814-63C4-007A-2CEA-8A74A27C2443}"/>
          </ac:spMkLst>
        </pc:spChg>
        <pc:spChg chg="mod">
          <ac:chgData name="Bushra Abukarn" userId="d8fb2da5ca36de4b" providerId="LiveId" clId="{C56812D0-CED7-4E7C-9760-048E4797FB78}" dt="2024-04-29T21:00:48.343" v="1937" actId="14100"/>
          <ac:spMkLst>
            <pc:docMk/>
            <pc:sldMk cId="2542756975" sldId="261"/>
            <ac:spMk id="4" creationId="{C58C9F57-DF46-3A69-C162-CF597D7EB667}"/>
          </ac:spMkLst>
        </pc:spChg>
        <pc:spChg chg="add del">
          <ac:chgData name="Bushra Abukarn" userId="d8fb2da5ca36de4b" providerId="LiveId" clId="{C56812D0-CED7-4E7C-9760-048E4797FB78}" dt="2024-04-29T00:07:17.675" v="1002" actId="26606"/>
          <ac:spMkLst>
            <pc:docMk/>
            <pc:sldMk cId="2542756975" sldId="261"/>
            <ac:spMk id="10" creationId="{DA381740-063A-41A4-836D-85D14980EEF0}"/>
          </ac:spMkLst>
        </pc:spChg>
        <pc:spChg chg="add del">
          <ac:chgData name="Bushra Abukarn" userId="d8fb2da5ca36de4b" providerId="LiveId" clId="{C56812D0-CED7-4E7C-9760-048E4797FB78}" dt="2024-04-29T00:07:17.675" v="1002" actId="26606"/>
          <ac:spMkLst>
            <pc:docMk/>
            <pc:sldMk cId="2542756975" sldId="261"/>
            <ac:spMk id="12" creationId="{D4F87819-B70D-4927-B657-7D175613F950}"/>
          </ac:spMkLst>
        </pc:spChg>
        <pc:spChg chg="add del">
          <ac:chgData name="Bushra Abukarn" userId="d8fb2da5ca36de4b" providerId="LiveId" clId="{C56812D0-CED7-4E7C-9760-048E4797FB78}" dt="2024-04-29T00:07:17.675" v="1002" actId="26606"/>
          <ac:spMkLst>
            <pc:docMk/>
            <pc:sldMk cId="2542756975" sldId="261"/>
            <ac:spMk id="14" creationId="{DCB3820D-C773-4632-9F79-C890E1B2B50D}"/>
          </ac:spMkLst>
        </pc:spChg>
        <pc:spChg chg="add del">
          <ac:chgData name="Bushra Abukarn" userId="d8fb2da5ca36de4b" providerId="LiveId" clId="{C56812D0-CED7-4E7C-9760-048E4797FB78}" dt="2024-04-29T00:07:17.675" v="1002" actId="26606"/>
          <ac:spMkLst>
            <pc:docMk/>
            <pc:sldMk cId="2542756975" sldId="261"/>
            <ac:spMk id="16" creationId="{DCB8EB4B-AFE9-41E8-95B0-F246E5740491}"/>
          </ac:spMkLst>
        </pc:spChg>
        <pc:picChg chg="add del mod">
          <ac:chgData name="Bushra Abukarn" userId="d8fb2da5ca36de4b" providerId="LiveId" clId="{C56812D0-CED7-4E7C-9760-048E4797FB78}" dt="2024-04-29T00:07:27.609" v="1006" actId="478"/>
          <ac:picMkLst>
            <pc:docMk/>
            <pc:sldMk cId="2542756975" sldId="261"/>
            <ac:picMk id="5" creationId="{4932FAC0-3D3E-F678-2455-0184395CC253}"/>
          </ac:picMkLst>
        </pc:picChg>
        <pc:picChg chg="add del mod">
          <ac:chgData name="Bushra Abukarn" userId="d8fb2da5ca36de4b" providerId="LiveId" clId="{C56812D0-CED7-4E7C-9760-048E4797FB78}" dt="2024-04-29T18:14:41.064" v="1608" actId="478"/>
          <ac:picMkLst>
            <pc:docMk/>
            <pc:sldMk cId="2542756975" sldId="261"/>
            <ac:picMk id="6" creationId="{81CF1394-1253-4061-9ECA-9BB62EAEBB4E}"/>
          </ac:picMkLst>
        </pc:picChg>
        <pc:picChg chg="add del mod">
          <ac:chgData name="Bushra Abukarn" userId="d8fb2da5ca36de4b" providerId="LiveId" clId="{C56812D0-CED7-4E7C-9760-048E4797FB78}" dt="2024-04-29T00:24:20.346" v="1035" actId="478"/>
          <ac:picMkLst>
            <pc:docMk/>
            <pc:sldMk cId="2542756975" sldId="261"/>
            <ac:picMk id="7" creationId="{8656D60F-9713-21CF-0F49-D3DA255DF883}"/>
          </ac:picMkLst>
        </pc:picChg>
        <pc:picChg chg="add del mod">
          <ac:chgData name="Bushra Abukarn" userId="d8fb2da5ca36de4b" providerId="LiveId" clId="{C56812D0-CED7-4E7C-9760-048E4797FB78}" dt="2024-04-29T20:37:14.090" v="1832" actId="478"/>
          <ac:picMkLst>
            <pc:docMk/>
            <pc:sldMk cId="2542756975" sldId="261"/>
            <ac:picMk id="8" creationId="{AB42011D-0958-3CDA-5C69-399777F41D72}"/>
          </ac:picMkLst>
        </pc:picChg>
        <pc:picChg chg="add del mod">
          <ac:chgData name="Bushra Abukarn" userId="d8fb2da5ca36de4b" providerId="LiveId" clId="{C56812D0-CED7-4E7C-9760-048E4797FB78}" dt="2024-04-29T20:53:34.297" v="1880" actId="478"/>
          <ac:picMkLst>
            <pc:docMk/>
            <pc:sldMk cId="2542756975" sldId="261"/>
            <ac:picMk id="9" creationId="{2A071A61-D922-6ECC-86C3-D49FB15E4A94}"/>
          </ac:picMkLst>
        </pc:picChg>
        <pc:picChg chg="add del mod">
          <ac:chgData name="Bushra Abukarn" userId="d8fb2da5ca36de4b" providerId="LiveId" clId="{C56812D0-CED7-4E7C-9760-048E4797FB78}" dt="2024-04-29T20:37:12.497" v="1831" actId="478"/>
          <ac:picMkLst>
            <pc:docMk/>
            <pc:sldMk cId="2542756975" sldId="261"/>
            <ac:picMk id="11" creationId="{D0999726-CB2F-359D-225D-C1FE1E418BDA}"/>
          </ac:picMkLst>
        </pc:picChg>
        <pc:picChg chg="add del mod">
          <ac:chgData name="Bushra Abukarn" userId="d8fb2da5ca36de4b" providerId="LiveId" clId="{C56812D0-CED7-4E7C-9760-048E4797FB78}" dt="2024-04-29T20:53:35.642" v="1881" actId="478"/>
          <ac:picMkLst>
            <pc:docMk/>
            <pc:sldMk cId="2542756975" sldId="261"/>
            <ac:picMk id="13" creationId="{3D474283-AC9C-679D-3835-E9E1E9F6FB79}"/>
          </ac:picMkLst>
        </pc:picChg>
        <pc:picChg chg="add del mod">
          <ac:chgData name="Bushra Abukarn" userId="d8fb2da5ca36de4b" providerId="LiveId" clId="{C56812D0-CED7-4E7C-9760-048E4797FB78}" dt="2024-04-29T20:37:10.680" v="1830" actId="478"/>
          <ac:picMkLst>
            <pc:docMk/>
            <pc:sldMk cId="2542756975" sldId="261"/>
            <ac:picMk id="14" creationId="{23F32AE0-39BC-EB88-B9A2-AC370E4424A7}"/>
          </ac:picMkLst>
        </pc:picChg>
        <pc:picChg chg="add mod">
          <ac:chgData name="Bushra Abukarn" userId="d8fb2da5ca36de4b" providerId="LiveId" clId="{C56812D0-CED7-4E7C-9760-048E4797FB78}" dt="2024-04-29T21:00:34.767" v="1936" actId="14100"/>
          <ac:picMkLst>
            <pc:docMk/>
            <pc:sldMk cId="2542756975" sldId="261"/>
            <ac:picMk id="16" creationId="{927BD19F-FFFE-B9BC-E219-77FD569B18A9}"/>
          </ac:picMkLst>
        </pc:picChg>
        <pc:picChg chg="add del mod">
          <ac:chgData name="Bushra Abukarn" userId="d8fb2da5ca36de4b" providerId="LiveId" clId="{C56812D0-CED7-4E7C-9760-048E4797FB78}" dt="2024-04-29T00:38:11.663" v="1051" actId="478"/>
          <ac:picMkLst>
            <pc:docMk/>
            <pc:sldMk cId="2542756975" sldId="261"/>
            <ac:picMk id="17" creationId="{BE70AB86-9D4B-BB08-953F-ABB853AE2ADB}"/>
          </ac:picMkLst>
        </pc:picChg>
        <pc:picChg chg="add mod">
          <ac:chgData name="Bushra Abukarn" userId="d8fb2da5ca36de4b" providerId="LiveId" clId="{C56812D0-CED7-4E7C-9760-048E4797FB78}" dt="2024-04-29T21:00:48.343" v="1937" actId="14100"/>
          <ac:picMkLst>
            <pc:docMk/>
            <pc:sldMk cId="2542756975" sldId="261"/>
            <ac:picMk id="18" creationId="{0D3FD46F-B9E3-C688-95FA-B8CAF4789AE0}"/>
          </ac:picMkLst>
        </pc:picChg>
        <pc:picChg chg="add del mod">
          <ac:chgData name="Bushra Abukarn" userId="d8fb2da5ca36de4b" providerId="LiveId" clId="{C56812D0-CED7-4E7C-9760-048E4797FB78}" dt="2024-04-29T18:12:22.772" v="1577" actId="478"/>
          <ac:picMkLst>
            <pc:docMk/>
            <pc:sldMk cId="2542756975" sldId="261"/>
            <ac:picMk id="19" creationId="{8EAE0F81-6020-8C4C-9F8C-5DF168193FBA}"/>
          </ac:picMkLst>
        </pc:picChg>
        <pc:picChg chg="add mod">
          <ac:chgData name="Bushra Abukarn" userId="d8fb2da5ca36de4b" providerId="LiveId" clId="{C56812D0-CED7-4E7C-9760-048E4797FB78}" dt="2024-04-29T21:00:23.741" v="1932" actId="14100"/>
          <ac:picMkLst>
            <pc:docMk/>
            <pc:sldMk cId="2542756975" sldId="261"/>
            <ac:picMk id="21" creationId="{EDB99A50-9A39-91A1-4B6E-FBA55EB5C5CE}"/>
          </ac:picMkLst>
        </pc:picChg>
        <pc:picChg chg="add mod">
          <ac:chgData name="Bushra Abukarn" userId="d8fb2da5ca36de4b" providerId="LiveId" clId="{C56812D0-CED7-4E7C-9760-048E4797FB78}" dt="2024-04-29T21:00:48.343" v="1937" actId="14100"/>
          <ac:picMkLst>
            <pc:docMk/>
            <pc:sldMk cId="2542756975" sldId="261"/>
            <ac:picMk id="23" creationId="{F64E1FF2-EFF0-C73F-9953-6D10FC746907}"/>
          </ac:picMkLst>
        </pc:picChg>
        <pc:picChg chg="add mod">
          <ac:chgData name="Bushra Abukarn" userId="d8fb2da5ca36de4b" providerId="LiveId" clId="{C56812D0-CED7-4E7C-9760-048E4797FB78}" dt="2024-04-29T21:00:30.575" v="1935" actId="14100"/>
          <ac:picMkLst>
            <pc:docMk/>
            <pc:sldMk cId="2542756975" sldId="261"/>
            <ac:picMk id="25" creationId="{1080967A-51AE-E5C4-305C-FDC1279A42A1}"/>
          </ac:picMkLst>
        </pc:picChg>
      </pc:sldChg>
      <pc:sldChg chg="addSp delSp modSp new mod setBg">
        <pc:chgData name="Bushra Abukarn" userId="d8fb2da5ca36de4b" providerId="LiveId" clId="{C56812D0-CED7-4E7C-9760-048E4797FB78}" dt="2024-05-01T05:45:12.506" v="2341" actId="20577"/>
        <pc:sldMkLst>
          <pc:docMk/>
          <pc:sldMk cId="2196804836" sldId="262"/>
        </pc:sldMkLst>
        <pc:spChg chg="mod">
          <ac:chgData name="Bushra Abukarn" userId="d8fb2da5ca36de4b" providerId="LiveId" clId="{C56812D0-CED7-4E7C-9760-048E4797FB78}" dt="2024-04-29T02:12:33.135" v="1432" actId="207"/>
          <ac:spMkLst>
            <pc:docMk/>
            <pc:sldMk cId="2196804836" sldId="262"/>
            <ac:spMk id="2" creationId="{1BEB5C1A-C506-0B85-C9FB-00E64739A63C}"/>
          </ac:spMkLst>
        </pc:spChg>
        <pc:spChg chg="del">
          <ac:chgData name="Bushra Abukarn" userId="d8fb2da5ca36de4b" providerId="LiveId" clId="{C56812D0-CED7-4E7C-9760-048E4797FB78}" dt="2024-04-29T02:11:42.082" v="1428"/>
          <ac:spMkLst>
            <pc:docMk/>
            <pc:sldMk cId="2196804836" sldId="262"/>
            <ac:spMk id="3" creationId="{45D3FA8B-BE5F-F9C6-87E5-D1E44F8DFC30}"/>
          </ac:spMkLst>
        </pc:spChg>
        <pc:spChg chg="add mod">
          <ac:chgData name="Bushra Abukarn" userId="d8fb2da5ca36de4b" providerId="LiveId" clId="{C56812D0-CED7-4E7C-9760-048E4797FB78}" dt="2024-05-01T05:45:12.506" v="2341" actId="20577"/>
          <ac:spMkLst>
            <pc:docMk/>
            <pc:sldMk cId="2196804836" sldId="262"/>
            <ac:spMk id="4" creationId="{D0B4240A-ABBD-BCEB-1A8F-0998C34FC9D0}"/>
          </ac:spMkLst>
        </pc:spChg>
        <pc:spChg chg="mod">
          <ac:chgData name="Bushra Abukarn" userId="d8fb2da5ca36de4b" providerId="LiveId" clId="{C56812D0-CED7-4E7C-9760-048E4797FB78}" dt="2024-04-30T02:09:33.211" v="2061" actId="403"/>
          <ac:spMkLst>
            <pc:docMk/>
            <pc:sldMk cId="2196804836" sldId="262"/>
            <ac:spMk id="5" creationId="{0A3FD9A4-E221-6451-A36B-865FAD1784EE}"/>
          </ac:spMkLst>
        </pc:spChg>
        <pc:spChg chg="add">
          <ac:chgData name="Bushra Abukarn" userId="d8fb2da5ca36de4b" providerId="LiveId" clId="{C56812D0-CED7-4E7C-9760-048E4797FB78}" dt="2024-04-29T02:12:26.002" v="1431" actId="26606"/>
          <ac:spMkLst>
            <pc:docMk/>
            <pc:sldMk cId="2196804836" sldId="262"/>
            <ac:spMk id="7177" creationId="{45D37F4E-DDB4-456B-97E0-9937730A039F}"/>
          </ac:spMkLst>
        </pc:spChg>
        <pc:spChg chg="add">
          <ac:chgData name="Bushra Abukarn" userId="d8fb2da5ca36de4b" providerId="LiveId" clId="{C56812D0-CED7-4E7C-9760-048E4797FB78}" dt="2024-04-29T02:12:26.002" v="1431" actId="26606"/>
          <ac:spMkLst>
            <pc:docMk/>
            <pc:sldMk cId="2196804836" sldId="262"/>
            <ac:spMk id="7179" creationId="{3CE8AF5E-D374-4CF1-90CC-35CF73B81C3E}"/>
          </ac:spMkLst>
        </pc:spChg>
        <pc:picChg chg="add del mod">
          <ac:chgData name="Bushra Abukarn" userId="d8fb2da5ca36de4b" providerId="LiveId" clId="{C56812D0-CED7-4E7C-9760-048E4797FB78}" dt="2024-04-29T02:11:45.979" v="1429" actId="478"/>
          <ac:picMkLst>
            <pc:docMk/>
            <pc:sldMk cId="2196804836" sldId="262"/>
            <ac:picMk id="7170" creationId="{E69CDA03-62D6-0715-51B4-A5592B6CD3AC}"/>
          </ac:picMkLst>
        </pc:picChg>
        <pc:picChg chg="add mod">
          <ac:chgData name="Bushra Abukarn" userId="d8fb2da5ca36de4b" providerId="LiveId" clId="{C56812D0-CED7-4E7C-9760-048E4797FB78}" dt="2024-04-29T18:26:36.244" v="1722" actId="14100"/>
          <ac:picMkLst>
            <pc:docMk/>
            <pc:sldMk cId="2196804836" sldId="262"/>
            <ac:picMk id="7172" creationId="{436796D3-3E47-A345-A48E-FF581C3783AF}"/>
          </ac:picMkLst>
        </pc:picChg>
      </pc:sldChg>
      <pc:sldChg chg="new del">
        <pc:chgData name="Bushra Abukarn" userId="d8fb2da5ca36de4b" providerId="LiveId" clId="{C56812D0-CED7-4E7C-9760-048E4797FB78}" dt="2024-04-29T01:08:07.784" v="1053" actId="47"/>
        <pc:sldMkLst>
          <pc:docMk/>
          <pc:sldMk cId="1498274278" sldId="263"/>
        </pc:sldMkLst>
      </pc:sldChg>
      <pc:sldChg chg="addSp delSp modSp new mod setBg">
        <pc:chgData name="Bushra Abukarn" userId="d8fb2da5ca36de4b" providerId="LiveId" clId="{C56812D0-CED7-4E7C-9760-048E4797FB78}" dt="2024-04-29T16:41:05.442" v="1549" actId="2711"/>
        <pc:sldMkLst>
          <pc:docMk/>
          <pc:sldMk cId="1746942523" sldId="264"/>
        </pc:sldMkLst>
        <pc:spChg chg="mod ord">
          <ac:chgData name="Bushra Abukarn" userId="d8fb2da5ca36de4b" providerId="LiveId" clId="{C56812D0-CED7-4E7C-9760-048E4797FB78}" dt="2024-04-29T01:19:44.942" v="1218" actId="20577"/>
          <ac:spMkLst>
            <pc:docMk/>
            <pc:sldMk cId="1746942523" sldId="264"/>
            <ac:spMk id="2" creationId="{2B7B6CE3-961F-A757-FFEB-3E0B415F7F1B}"/>
          </ac:spMkLst>
        </pc:spChg>
        <pc:spChg chg="del">
          <ac:chgData name="Bushra Abukarn" userId="d8fb2da5ca36de4b" providerId="LiveId" clId="{C56812D0-CED7-4E7C-9760-048E4797FB78}" dt="2024-04-29T01:08:53.536" v="1055" actId="26606"/>
          <ac:spMkLst>
            <pc:docMk/>
            <pc:sldMk cId="1746942523" sldId="264"/>
            <ac:spMk id="3" creationId="{B136B42A-53D9-7F89-E977-38D7E0986D3A}"/>
          </ac:spMkLst>
        </pc:spChg>
        <pc:spChg chg="mod">
          <ac:chgData name="Bushra Abukarn" userId="d8fb2da5ca36de4b" providerId="LiveId" clId="{C56812D0-CED7-4E7C-9760-048E4797FB78}" dt="2024-04-29T16:41:05.442" v="1549" actId="2711"/>
          <ac:spMkLst>
            <pc:docMk/>
            <pc:sldMk cId="1746942523" sldId="264"/>
            <ac:spMk id="4" creationId="{AFA18569-9345-5011-3B70-8780AA0DA2F7}"/>
          </ac:spMkLst>
        </pc:spChg>
        <pc:spChg chg="add">
          <ac:chgData name="Bushra Abukarn" userId="d8fb2da5ca36de4b" providerId="LiveId" clId="{C56812D0-CED7-4E7C-9760-048E4797FB78}" dt="2024-04-29T01:08:53.536" v="1055" actId="26606"/>
          <ac:spMkLst>
            <pc:docMk/>
            <pc:sldMk cId="1746942523" sldId="264"/>
            <ac:spMk id="6151" creationId="{DA381740-063A-41A4-836D-85D14980EEF0}"/>
          </ac:spMkLst>
        </pc:spChg>
        <pc:spChg chg="add">
          <ac:chgData name="Bushra Abukarn" userId="d8fb2da5ca36de4b" providerId="LiveId" clId="{C56812D0-CED7-4E7C-9760-048E4797FB78}" dt="2024-04-29T01:08:53.536" v="1055" actId="26606"/>
          <ac:spMkLst>
            <pc:docMk/>
            <pc:sldMk cId="1746942523" sldId="264"/>
            <ac:spMk id="6153" creationId="{D4F87819-B70D-4927-B657-7D175613F950}"/>
          </ac:spMkLst>
        </pc:spChg>
        <pc:spChg chg="add">
          <ac:chgData name="Bushra Abukarn" userId="d8fb2da5ca36de4b" providerId="LiveId" clId="{C56812D0-CED7-4E7C-9760-048E4797FB78}" dt="2024-04-29T01:08:53.536" v="1055" actId="26606"/>
          <ac:spMkLst>
            <pc:docMk/>
            <pc:sldMk cId="1746942523" sldId="264"/>
            <ac:spMk id="6155" creationId="{DCB3820D-C773-4632-9F79-C890E1B2B50D}"/>
          </ac:spMkLst>
        </pc:spChg>
        <pc:spChg chg="add">
          <ac:chgData name="Bushra Abukarn" userId="d8fb2da5ca36de4b" providerId="LiveId" clId="{C56812D0-CED7-4E7C-9760-048E4797FB78}" dt="2024-04-29T01:08:53.536" v="1055" actId="26606"/>
          <ac:spMkLst>
            <pc:docMk/>
            <pc:sldMk cId="1746942523" sldId="264"/>
            <ac:spMk id="6157" creationId="{DCB8EB4B-AFE9-41E8-95B0-F246E5740491}"/>
          </ac:spMkLst>
        </pc:spChg>
        <pc:picChg chg="add mod">
          <ac:chgData name="Bushra Abukarn" userId="d8fb2da5ca36de4b" providerId="LiveId" clId="{C56812D0-CED7-4E7C-9760-048E4797FB78}" dt="2024-04-29T01:08:53.536" v="1055" actId="26606"/>
          <ac:picMkLst>
            <pc:docMk/>
            <pc:sldMk cId="1746942523" sldId="264"/>
            <ac:picMk id="6146" creationId="{8B3BFC87-06CD-DCFA-05E7-2EE54D7BABC6}"/>
          </ac:picMkLst>
        </pc:picChg>
      </pc:sldChg>
      <pc:sldChg chg="addSp delSp modSp new mod ord setBg">
        <pc:chgData name="Bushra Abukarn" userId="d8fb2da5ca36de4b" providerId="LiveId" clId="{C56812D0-CED7-4E7C-9760-048E4797FB78}" dt="2024-04-30T03:13:41.281" v="2264"/>
        <pc:sldMkLst>
          <pc:docMk/>
          <pc:sldMk cId="4042458713" sldId="265"/>
        </pc:sldMkLst>
        <pc:spChg chg="mod">
          <ac:chgData name="Bushra Abukarn" userId="d8fb2da5ca36de4b" providerId="LiveId" clId="{C56812D0-CED7-4E7C-9760-048E4797FB78}" dt="2024-04-29T21:58:27.765" v="2039" actId="20577"/>
          <ac:spMkLst>
            <pc:docMk/>
            <pc:sldMk cId="4042458713" sldId="265"/>
            <ac:spMk id="2" creationId="{ABB3349A-725C-FF14-A697-DE1965000E4F}"/>
          </ac:spMkLst>
        </pc:spChg>
        <pc:spChg chg="del">
          <ac:chgData name="Bushra Abukarn" userId="d8fb2da5ca36de4b" providerId="LiveId" clId="{C56812D0-CED7-4E7C-9760-048E4797FB78}" dt="2024-04-29T21:38:41.024" v="1975" actId="478"/>
          <ac:spMkLst>
            <pc:docMk/>
            <pc:sldMk cId="4042458713" sldId="265"/>
            <ac:spMk id="3" creationId="{6A14BCD4-1816-E7D1-7D06-EAC66B1E3E76}"/>
          </ac:spMkLst>
        </pc:spChg>
        <pc:spChg chg="mod ord">
          <ac:chgData name="Bushra Abukarn" userId="d8fb2da5ca36de4b" providerId="LiveId" clId="{C56812D0-CED7-4E7C-9760-048E4797FB78}" dt="2024-04-29T21:58:44.072" v="2041" actId="207"/>
          <ac:spMkLst>
            <pc:docMk/>
            <pc:sldMk cId="4042458713" sldId="265"/>
            <ac:spMk id="4" creationId="{387C6FED-5F32-247E-98B0-0D0018180C6B}"/>
          </ac:spMkLst>
        </pc:spChg>
        <pc:spChg chg="add mod">
          <ac:chgData name="Bushra Abukarn" userId="d8fb2da5ca36de4b" providerId="LiveId" clId="{C56812D0-CED7-4E7C-9760-048E4797FB78}" dt="2024-04-29T21:57:45.740" v="2031" actId="27636"/>
          <ac:spMkLst>
            <pc:docMk/>
            <pc:sldMk cId="4042458713" sldId="265"/>
            <ac:spMk id="6" creationId="{159321EE-EE55-2B99-0588-8EB194C59731}"/>
          </ac:spMkLst>
        </pc:spChg>
        <pc:spChg chg="add del">
          <ac:chgData name="Bushra Abukarn" userId="d8fb2da5ca36de4b" providerId="LiveId" clId="{C56812D0-CED7-4E7C-9760-048E4797FB78}" dt="2024-04-29T21:57:51.664" v="2033" actId="22"/>
          <ac:spMkLst>
            <pc:docMk/>
            <pc:sldMk cId="4042458713" sldId="265"/>
            <ac:spMk id="8" creationId="{6A6E2F78-0E66-64D6-C0C9-D2F20588A5C7}"/>
          </ac:spMkLst>
        </pc:spChg>
        <pc:spChg chg="add mod">
          <ac:chgData name="Bushra Abukarn" userId="d8fb2da5ca36de4b" providerId="LiveId" clId="{C56812D0-CED7-4E7C-9760-048E4797FB78}" dt="2024-04-29T21:58:18.279" v="2038" actId="403"/>
          <ac:spMkLst>
            <pc:docMk/>
            <pc:sldMk cId="4042458713" sldId="265"/>
            <ac:spMk id="10" creationId="{30F56519-F019-5693-BF90-FC82A95287A4}"/>
          </ac:spMkLst>
        </pc:spChg>
        <pc:spChg chg="add del">
          <ac:chgData name="Bushra Abukarn" userId="d8fb2da5ca36de4b" providerId="LiveId" clId="{C56812D0-CED7-4E7C-9760-048E4797FB78}" dt="2024-04-29T21:40:21.684" v="1995" actId="26606"/>
          <ac:spMkLst>
            <pc:docMk/>
            <pc:sldMk cId="4042458713" sldId="265"/>
            <ac:spMk id="1031" creationId="{F13C74B1-5B17-4795-BED0-7140497B445A}"/>
          </ac:spMkLst>
        </pc:spChg>
        <pc:spChg chg="add del">
          <ac:chgData name="Bushra Abukarn" userId="d8fb2da5ca36de4b" providerId="LiveId" clId="{C56812D0-CED7-4E7C-9760-048E4797FB78}" dt="2024-04-29T21:40:21.684" v="1995" actId="26606"/>
          <ac:spMkLst>
            <pc:docMk/>
            <pc:sldMk cId="4042458713" sldId="265"/>
            <ac:spMk id="1033" creationId="{3FCFB1DE-0B7E-48CC-BA90-B2AB0889F9D6}"/>
          </ac:spMkLst>
        </pc:spChg>
        <pc:spChg chg="add">
          <ac:chgData name="Bushra Abukarn" userId="d8fb2da5ca36de4b" providerId="LiveId" clId="{C56812D0-CED7-4E7C-9760-048E4797FB78}" dt="2024-04-29T21:40:21.716" v="1996" actId="26606"/>
          <ac:spMkLst>
            <pc:docMk/>
            <pc:sldMk cId="4042458713" sldId="265"/>
            <ac:spMk id="1035" creationId="{3CE8AF5E-D374-4CF1-90CC-35CF73B81C3E}"/>
          </ac:spMkLst>
        </pc:spChg>
        <pc:spChg chg="add">
          <ac:chgData name="Bushra Abukarn" userId="d8fb2da5ca36de4b" providerId="LiveId" clId="{C56812D0-CED7-4E7C-9760-048E4797FB78}" dt="2024-04-29T21:40:21.716" v="1996" actId="26606"/>
          <ac:spMkLst>
            <pc:docMk/>
            <pc:sldMk cId="4042458713" sldId="265"/>
            <ac:spMk id="1036" creationId="{7B831B6F-405A-4B47-B9BB-5CA88F285844}"/>
          </ac:spMkLst>
        </pc:spChg>
        <pc:spChg chg="add">
          <ac:chgData name="Bushra Abukarn" userId="d8fb2da5ca36de4b" providerId="LiveId" clId="{C56812D0-CED7-4E7C-9760-048E4797FB78}" dt="2024-04-29T21:40:21.716" v="1996" actId="26606"/>
          <ac:spMkLst>
            <pc:docMk/>
            <pc:sldMk cId="4042458713" sldId="265"/>
            <ac:spMk id="1038" creationId="{15109354-9C5D-4F8C-B0E6-D1043C7BF20A}"/>
          </ac:spMkLst>
        </pc:spChg>
        <pc:picChg chg="add mod ord">
          <ac:chgData name="Bushra Abukarn" userId="d8fb2da5ca36de4b" providerId="LiveId" clId="{C56812D0-CED7-4E7C-9760-048E4797FB78}" dt="2024-04-29T21:40:36.524" v="1999" actId="14100"/>
          <ac:picMkLst>
            <pc:docMk/>
            <pc:sldMk cId="4042458713" sldId="265"/>
            <ac:picMk id="1026" creationId="{9C0E3679-6031-BFE2-6FCD-8136DD9A3A14}"/>
          </ac:picMkLst>
        </pc:picChg>
        <pc:inkChg chg="add">
          <ac:chgData name="Bushra Abukarn" userId="d8fb2da5ca36de4b" providerId="LiveId" clId="{C56812D0-CED7-4E7C-9760-048E4797FB78}" dt="2024-04-29T21:40:21.716" v="1996" actId="26606"/>
          <ac:inkMkLst>
            <pc:docMk/>
            <pc:sldMk cId="4042458713" sldId="265"/>
            <ac:inkMk id="1037" creationId="{070477C5-0410-4E4F-97A1-F84C2465C187}"/>
          </ac:inkMkLst>
        </pc:inkChg>
      </pc:sldChg>
      <pc:sldChg chg="addSp delSp modSp new mod">
        <pc:chgData name="Bushra Abukarn" userId="d8fb2da5ca36de4b" providerId="LiveId" clId="{C56812D0-CED7-4E7C-9760-048E4797FB78}" dt="2024-05-01T05:43:54.968" v="2333" actId="1076"/>
        <pc:sldMkLst>
          <pc:docMk/>
          <pc:sldMk cId="1706058099" sldId="266"/>
        </pc:sldMkLst>
        <pc:spChg chg="mod">
          <ac:chgData name="Bushra Abukarn" userId="d8fb2da5ca36de4b" providerId="LiveId" clId="{C56812D0-CED7-4E7C-9760-048E4797FB78}" dt="2024-04-30T02:51:12.854" v="2104" actId="20577"/>
          <ac:spMkLst>
            <pc:docMk/>
            <pc:sldMk cId="1706058099" sldId="266"/>
            <ac:spMk id="2" creationId="{5D5E32D0-AEDB-CA08-C07F-6C53CFE862A3}"/>
          </ac:spMkLst>
        </pc:spChg>
        <pc:spChg chg="del">
          <ac:chgData name="Bushra Abukarn" userId="d8fb2da5ca36de4b" providerId="LiveId" clId="{C56812D0-CED7-4E7C-9760-048E4797FB78}" dt="2024-04-30T02:48:47.694" v="2085" actId="22"/>
          <ac:spMkLst>
            <pc:docMk/>
            <pc:sldMk cId="1706058099" sldId="266"/>
            <ac:spMk id="3" creationId="{398E7ECA-CD94-A3DD-A267-7214CF22EA5A}"/>
          </ac:spMkLst>
        </pc:spChg>
        <pc:spChg chg="mod">
          <ac:chgData name="Bushra Abukarn" userId="d8fb2da5ca36de4b" providerId="LiveId" clId="{C56812D0-CED7-4E7C-9760-048E4797FB78}" dt="2024-04-30T03:00:25.220" v="2203" actId="207"/>
          <ac:spMkLst>
            <pc:docMk/>
            <pc:sldMk cId="1706058099" sldId="266"/>
            <ac:spMk id="4" creationId="{F2C4F386-1F13-D245-2E56-53F62DE60E78}"/>
          </ac:spMkLst>
        </pc:spChg>
        <pc:spChg chg="add mod">
          <ac:chgData name="Bushra Abukarn" userId="d8fb2da5ca36de4b" providerId="LiveId" clId="{C56812D0-CED7-4E7C-9760-048E4797FB78}" dt="2024-05-01T05:43:49.446" v="2331" actId="1076"/>
          <ac:spMkLst>
            <pc:docMk/>
            <pc:sldMk cId="1706058099" sldId="266"/>
            <ac:spMk id="7" creationId="{A2CE228D-9214-6595-C4FF-A6F37EA421CD}"/>
          </ac:spMkLst>
        </pc:spChg>
        <pc:spChg chg="add mod">
          <ac:chgData name="Bushra Abukarn" userId="d8fb2da5ca36de4b" providerId="LiveId" clId="{C56812D0-CED7-4E7C-9760-048E4797FB78}" dt="2024-05-01T05:43:54.968" v="2333" actId="1076"/>
          <ac:spMkLst>
            <pc:docMk/>
            <pc:sldMk cId="1706058099" sldId="266"/>
            <ac:spMk id="8" creationId="{D09F41F6-601A-A73B-0B3D-B83200B5F31D}"/>
          </ac:spMkLst>
        </pc:spChg>
        <pc:spChg chg="add del mod">
          <ac:chgData name="Bushra Abukarn" userId="d8fb2da5ca36de4b" providerId="LiveId" clId="{C56812D0-CED7-4E7C-9760-048E4797FB78}" dt="2024-05-01T05:43:46.604" v="2330" actId="478"/>
          <ac:spMkLst>
            <pc:docMk/>
            <pc:sldMk cId="1706058099" sldId="266"/>
            <ac:spMk id="11" creationId="{E9A37A17-7EF1-1A8B-7A2C-B7B732D3DA07}"/>
          </ac:spMkLst>
        </pc:spChg>
        <pc:picChg chg="add del mod">
          <ac:chgData name="Bushra Abukarn" userId="d8fb2da5ca36de4b" providerId="LiveId" clId="{C56812D0-CED7-4E7C-9760-048E4797FB78}" dt="2024-05-01T05:43:40.647" v="2327" actId="478"/>
          <ac:picMkLst>
            <pc:docMk/>
            <pc:sldMk cId="1706058099" sldId="266"/>
            <ac:picMk id="5" creationId="{CFFFB085-B532-6358-703B-94DFC7F0FAC9}"/>
          </ac:picMkLst>
        </pc:picChg>
        <pc:picChg chg="add mod ord">
          <ac:chgData name="Bushra Abukarn" userId="d8fb2da5ca36de4b" providerId="LiveId" clId="{C56812D0-CED7-4E7C-9760-048E4797FB78}" dt="2024-05-01T05:43:52.184" v="2332" actId="1076"/>
          <ac:picMkLst>
            <pc:docMk/>
            <pc:sldMk cId="1706058099" sldId="266"/>
            <ac:picMk id="6" creationId="{239F640E-099A-45F2-F299-97E0F40D39C9}"/>
          </ac:picMkLst>
        </pc:picChg>
        <pc:picChg chg="add del mod">
          <ac:chgData name="Bushra Abukarn" userId="d8fb2da5ca36de4b" providerId="LiveId" clId="{C56812D0-CED7-4E7C-9760-048E4797FB78}" dt="2024-05-01T05:43:42.687" v="2328" actId="478"/>
          <ac:picMkLst>
            <pc:docMk/>
            <pc:sldMk cId="1706058099" sldId="266"/>
            <ac:picMk id="10" creationId="{AA7EA915-CFF8-4879-D60A-0B0DD58D0ADA}"/>
          </ac:picMkLst>
        </pc:picChg>
      </pc:sldChg>
    </pc:docChg>
  </pc:docChgLst>
  <pc:docChgLst>
    <pc:chgData name="Bushra Abukarn" userId="d8fb2da5ca36de4b" providerId="LiveId" clId="{45B2BA35-46B5-4677-AEDC-64CFED659962}"/>
    <pc:docChg chg="undo custSel modSld addSection delSection">
      <pc:chgData name="Bushra Abukarn" userId="d8fb2da5ca36de4b" providerId="LiveId" clId="{45B2BA35-46B5-4677-AEDC-64CFED659962}" dt="2024-10-15T21:24:42.140" v="55" actId="27636"/>
      <pc:docMkLst>
        <pc:docMk/>
      </pc:docMkLst>
      <pc:sldChg chg="modSp mod">
        <pc:chgData name="Bushra Abukarn" userId="d8fb2da5ca36de4b" providerId="LiveId" clId="{45B2BA35-46B5-4677-AEDC-64CFED659962}" dt="2024-10-08T02:22:53.646" v="50" actId="1076"/>
        <pc:sldMkLst>
          <pc:docMk/>
          <pc:sldMk cId="2554205920" sldId="259"/>
        </pc:sldMkLst>
        <pc:picChg chg="mod">
          <ac:chgData name="Bushra Abukarn" userId="d8fb2da5ca36de4b" providerId="LiveId" clId="{45B2BA35-46B5-4677-AEDC-64CFED659962}" dt="2024-10-08T02:22:53.646" v="50" actId="1076"/>
          <ac:picMkLst>
            <pc:docMk/>
            <pc:sldMk cId="2554205920" sldId="259"/>
            <ac:picMk id="3" creationId="{A592AB28-66FD-FBB5-3F2E-9BF1BCE66EA0}"/>
          </ac:picMkLst>
        </pc:picChg>
      </pc:sldChg>
      <pc:sldChg chg="modSp mod">
        <pc:chgData name="Bushra Abukarn" userId="d8fb2da5ca36de4b" providerId="LiveId" clId="{45B2BA35-46B5-4677-AEDC-64CFED659962}" dt="2024-10-15T21:24:42.140" v="55" actId="27636"/>
        <pc:sldMkLst>
          <pc:docMk/>
          <pc:sldMk cId="2196804836" sldId="262"/>
        </pc:sldMkLst>
        <pc:spChg chg="mod">
          <ac:chgData name="Bushra Abukarn" userId="d8fb2da5ca36de4b" providerId="LiveId" clId="{45B2BA35-46B5-4677-AEDC-64CFED659962}" dt="2024-10-15T21:24:42.140" v="55" actId="27636"/>
          <ac:spMkLst>
            <pc:docMk/>
            <pc:sldMk cId="2196804836" sldId="262"/>
            <ac:spMk id="4" creationId="{D0B4240A-ABBD-BCEB-1A8F-0998C34FC9D0}"/>
          </ac:spMkLst>
        </pc:spChg>
      </pc:sldChg>
      <pc:sldChg chg="addSp modSp mod">
        <pc:chgData name="Bushra Abukarn" userId="d8fb2da5ca36de4b" providerId="LiveId" clId="{45B2BA35-46B5-4677-AEDC-64CFED659962}" dt="2024-10-02T01:29:10.302" v="47" actId="20577"/>
        <pc:sldMkLst>
          <pc:docMk/>
          <pc:sldMk cId="1706058099" sldId="266"/>
        </pc:sldMkLst>
        <pc:spChg chg="add mod">
          <ac:chgData name="Bushra Abukarn" userId="d8fb2da5ca36de4b" providerId="LiveId" clId="{45B2BA35-46B5-4677-AEDC-64CFED659962}" dt="2024-10-02T01:29:10.302" v="47" actId="20577"/>
          <ac:spMkLst>
            <pc:docMk/>
            <pc:sldMk cId="1706058099" sldId="266"/>
            <ac:spMk id="3" creationId="{BEDD8D4D-A7AE-6755-9AF5-4E41BC2E1D5F}"/>
          </ac:spMkLst>
        </pc:spChg>
        <pc:spChg chg="mod">
          <ac:chgData name="Bushra Abukarn" userId="d8fb2da5ca36de4b" providerId="LiveId" clId="{45B2BA35-46B5-4677-AEDC-64CFED659962}" dt="2024-10-02T01:24:31.625" v="2" actId="1076"/>
          <ac:spMkLst>
            <pc:docMk/>
            <pc:sldMk cId="1706058099" sldId="266"/>
            <ac:spMk id="7" creationId="{A2CE228D-9214-6595-C4FF-A6F37EA421CD}"/>
          </ac:spMkLst>
        </pc:spChg>
        <pc:spChg chg="mod">
          <ac:chgData name="Bushra Abukarn" userId="d8fb2da5ca36de4b" providerId="LiveId" clId="{45B2BA35-46B5-4677-AEDC-64CFED659962}" dt="2024-10-02T01:24:36.743" v="4" actId="1076"/>
          <ac:spMkLst>
            <pc:docMk/>
            <pc:sldMk cId="1706058099" sldId="266"/>
            <ac:spMk id="8" creationId="{D09F41F6-601A-A73B-0B3D-B83200B5F31D}"/>
          </ac:spMkLst>
        </pc:spChg>
        <pc:picChg chg="mod">
          <ac:chgData name="Bushra Abukarn" userId="d8fb2da5ca36de4b" providerId="LiveId" clId="{45B2BA35-46B5-4677-AEDC-64CFED659962}" dt="2024-10-02T01:24:33.640" v="3" actId="1076"/>
          <ac:picMkLst>
            <pc:docMk/>
            <pc:sldMk cId="1706058099" sldId="266"/>
            <ac:picMk id="6" creationId="{239F640E-099A-45F2-F299-97E0F40D39C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1:40:14.22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4DE67-43E5-4F6C-8613-A7ADC03EF01A}" type="datetimeFigureOut">
              <a:rPr lang="en-US" smtClean="0"/>
              <a:t>2024-10-15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89C30-D6F9-44B3-BE5B-507704315A4A}" type="slidenum">
              <a:rPr lang="en-US" smtClean="0"/>
              <a:t>‹#›</a:t>
            </a:fld>
            <a:endParaRPr lang="en-US"/>
          </a:p>
        </p:txBody>
      </p:sp>
    </p:spTree>
    <p:extLst>
      <p:ext uri="{BB962C8B-B14F-4D97-AF65-F5344CB8AC3E}">
        <p14:creationId xmlns:p14="http://schemas.microsoft.com/office/powerpoint/2010/main" val="275315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2</a:t>
            </a:fld>
            <a:endParaRPr lang="en-US"/>
          </a:p>
        </p:txBody>
      </p:sp>
    </p:spTree>
    <p:extLst>
      <p:ext uri="{BB962C8B-B14F-4D97-AF65-F5344CB8AC3E}">
        <p14:creationId xmlns:p14="http://schemas.microsoft.com/office/powerpoint/2010/main" val="20452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3</a:t>
            </a:fld>
            <a:endParaRPr lang="en-US"/>
          </a:p>
        </p:txBody>
      </p:sp>
    </p:spTree>
    <p:extLst>
      <p:ext uri="{BB962C8B-B14F-4D97-AF65-F5344CB8AC3E}">
        <p14:creationId xmlns:p14="http://schemas.microsoft.com/office/powerpoint/2010/main" val="166613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4</a:t>
            </a:fld>
            <a:endParaRPr lang="en-US"/>
          </a:p>
        </p:txBody>
      </p:sp>
    </p:spTree>
    <p:extLst>
      <p:ext uri="{BB962C8B-B14F-4D97-AF65-F5344CB8AC3E}">
        <p14:creationId xmlns:p14="http://schemas.microsoft.com/office/powerpoint/2010/main" val="130768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5</a:t>
            </a:fld>
            <a:endParaRPr lang="en-US"/>
          </a:p>
        </p:txBody>
      </p:sp>
    </p:spTree>
    <p:extLst>
      <p:ext uri="{BB962C8B-B14F-4D97-AF65-F5344CB8AC3E}">
        <p14:creationId xmlns:p14="http://schemas.microsoft.com/office/powerpoint/2010/main" val="275121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6</a:t>
            </a:fld>
            <a:endParaRPr lang="en-US"/>
          </a:p>
        </p:txBody>
      </p:sp>
    </p:spTree>
    <p:extLst>
      <p:ext uri="{BB962C8B-B14F-4D97-AF65-F5344CB8AC3E}">
        <p14:creationId xmlns:p14="http://schemas.microsoft.com/office/powerpoint/2010/main" val="63367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9</a:t>
            </a:fld>
            <a:endParaRPr lang="en-US"/>
          </a:p>
        </p:txBody>
      </p:sp>
    </p:spTree>
    <p:extLst>
      <p:ext uri="{BB962C8B-B14F-4D97-AF65-F5344CB8AC3E}">
        <p14:creationId xmlns:p14="http://schemas.microsoft.com/office/powerpoint/2010/main" val="113232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9DD79447-1CE5-4CEC-B801-1C0DAEEBEE3A}" type="datetime1">
              <a:rPr lang="en-US" smtClean="0"/>
              <a:t>2024-10-15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351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0E76D2F9-A677-4AF9-B127-9FDCC0D13D16}" type="datetime1">
              <a:rPr lang="en-US" smtClean="0"/>
              <a:t>2024-10-15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71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E32F36B-08B0-4101-AE40-455F6AC0A95C}" type="datetime1">
              <a:rPr lang="en-US" smtClean="0"/>
              <a:t>2024-10-15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822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A35DBE5A-E09A-42A6-84CA-C47F4F472BDA}" type="datetime1">
              <a:rPr lang="en-US" smtClean="0"/>
              <a:t>2024-10-15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6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D3E3E0F1-1CEC-4FA5-A26D-2E2D39121DD5}" type="datetime1">
              <a:rPr lang="en-US" smtClean="0"/>
              <a:t>2024-10-15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4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655FF4D8-7F00-46E1-A67A-D162FD990447}" type="datetime1">
              <a:rPr lang="en-US" smtClean="0"/>
              <a:t>2024-10-15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06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E394F41B-7B86-4DF2-BDC1-16D38D87735C}" type="datetime1">
              <a:rPr lang="en-US" smtClean="0"/>
              <a:t>2024-10-15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9373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EA977F2F-7582-4448-8D93-9775787BD187}" type="datetime1">
              <a:rPr lang="en-US" smtClean="0"/>
              <a:t>2024-10-15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379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A0E329-21F1-478D-A73F-F0458D675BE5}" type="datetime1">
              <a:rPr lang="en-US" smtClean="0"/>
              <a:t>2024-10-15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6295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E5A4F0AF-6A4B-4139-B8E9-BB4565AB53EA}" type="datetime1">
              <a:rPr lang="en-US" smtClean="0"/>
              <a:t>2024-10-15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659BF442-3C78-4381-AA1B-5A4B2C467A10}" type="datetime1">
              <a:rPr lang="en-US" smtClean="0"/>
              <a:t>2024-10-15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35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9911878-93AE-48BC-85CF-FCAE2DC29C8E}" type="datetime1">
              <a:rPr lang="en-US" smtClean="0"/>
              <a:t>2024-10-15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5379612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0" name="Rectangle 11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B7EB63-EAF9-FCE0-7B2B-65DE6603EAF4}"/>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BF4D5F-9A93-9F11-58DD-CBF679579C4E}"/>
              </a:ext>
            </a:extLst>
          </p:cNvPr>
          <p:cNvSpPr>
            <a:spLocks noGrp="1"/>
          </p:cNvSpPr>
          <p:nvPr>
            <p:ph type="ctrTitle"/>
          </p:nvPr>
        </p:nvSpPr>
        <p:spPr>
          <a:xfrm>
            <a:off x="0" y="48018"/>
            <a:ext cx="12192000" cy="3129897"/>
          </a:xfrm>
        </p:spPr>
        <p:txBody>
          <a:bodyPr>
            <a:normAutofit/>
          </a:bodyPr>
          <a:lstStyle/>
          <a:p>
            <a:pPr algn="ctr">
              <a:lnSpc>
                <a:spcPct val="90000"/>
              </a:lnSpc>
            </a:pPr>
            <a:r>
              <a:rPr lang="en-US" sz="4300" dirty="0">
                <a:solidFill>
                  <a:schemeClr val="tx1">
                    <a:lumMod val="85000"/>
                  </a:schemeClr>
                </a:solidFill>
                <a:latin typeface="Amasis MT Pro Black" panose="020F0502020204030204" pitchFamily="18" charset="0"/>
              </a:rPr>
              <a:t>Examine the Effectiveness of Psychological Treatments in Alleviating Depressive Symptoms for Diabetes</a:t>
            </a:r>
          </a:p>
        </p:txBody>
      </p:sp>
      <p:sp>
        <p:nvSpPr>
          <p:cNvPr id="3" name="Subtitle 2">
            <a:extLst>
              <a:ext uri="{FF2B5EF4-FFF2-40B4-BE49-F238E27FC236}">
                <a16:creationId xmlns:a16="http://schemas.microsoft.com/office/drawing/2014/main" id="{5C058837-A024-67DF-5205-2344A8BF0F18}"/>
              </a:ext>
            </a:extLst>
          </p:cNvPr>
          <p:cNvSpPr>
            <a:spLocks noGrp="1"/>
          </p:cNvSpPr>
          <p:nvPr>
            <p:ph type="subTitle" idx="1"/>
          </p:nvPr>
        </p:nvSpPr>
        <p:spPr>
          <a:xfrm>
            <a:off x="1527048" y="4599432"/>
            <a:ext cx="9144000" cy="1536192"/>
          </a:xfrm>
        </p:spPr>
        <p:txBody>
          <a:bodyPr>
            <a:normAutofit/>
          </a:bodyPr>
          <a:lstStyle/>
          <a:p>
            <a:pPr algn="ctr">
              <a:lnSpc>
                <a:spcPct val="100000"/>
              </a:lnSpc>
            </a:pPr>
            <a:r>
              <a:rPr lang="en-US" sz="2500" dirty="0">
                <a:solidFill>
                  <a:schemeClr val="tx1">
                    <a:lumMod val="85000"/>
                  </a:schemeClr>
                </a:solidFill>
                <a:latin typeface="Amasis MT Pro Black" panose="02040A04050005020304" pitchFamily="18" charset="0"/>
              </a:rPr>
              <a:t>Random Slope and Intercept Model</a:t>
            </a:r>
          </a:p>
          <a:p>
            <a:pPr algn="ctr">
              <a:lnSpc>
                <a:spcPct val="100000"/>
              </a:lnSpc>
            </a:pPr>
            <a:r>
              <a:rPr lang="en-US" sz="2500" dirty="0">
                <a:solidFill>
                  <a:schemeClr val="tx1">
                    <a:lumMod val="85000"/>
                  </a:schemeClr>
                </a:solidFill>
                <a:latin typeface="Amasis MT Pro Black" panose="02040A04050005020304" pitchFamily="18" charset="0"/>
              </a:rPr>
              <a:t>STAT 495 </a:t>
            </a:r>
          </a:p>
          <a:p>
            <a:pPr algn="ctr">
              <a:lnSpc>
                <a:spcPct val="100000"/>
              </a:lnSpc>
            </a:pPr>
            <a:r>
              <a:rPr lang="en-US" sz="2500" dirty="0">
                <a:solidFill>
                  <a:schemeClr val="tx1">
                    <a:lumMod val="85000"/>
                  </a:schemeClr>
                </a:solidFill>
                <a:latin typeface="Amasis MT Pro Black" panose="02040A04050005020304" pitchFamily="18" charset="0"/>
              </a:rPr>
              <a:t>Bushra Abukarn</a:t>
            </a: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Georgia Pro Cond Black" panose="020F0502020204030204" pitchFamily="18" charset="0"/>
            </a:endParaRPr>
          </a:p>
        </p:txBody>
      </p:sp>
      <p:sp>
        <p:nvSpPr>
          <p:cNvPr id="11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FCE2E24-F550-A040-8D22-88E94452F0E1}"/>
              </a:ext>
            </a:extLst>
          </p:cNvPr>
          <p:cNvSpPr>
            <a:spLocks noGrp="1"/>
          </p:cNvSpPr>
          <p:nvPr>
            <p:ph type="sldNum" sz="quarter" idx="12"/>
          </p:nvPr>
        </p:nvSpPr>
        <p:spPr>
          <a:xfrm>
            <a:off x="8610600" y="6356350"/>
            <a:ext cx="2743200" cy="365125"/>
          </a:xfrm>
        </p:spPr>
        <p:txBody>
          <a:bodyPr>
            <a:normAutofit/>
          </a:bodyPr>
          <a:lstStyle/>
          <a:p>
            <a:pPr>
              <a:spcAft>
                <a:spcPts val="600"/>
              </a:spcAft>
            </a:pPr>
            <a:fld id="{A7CD31F4-64FA-4BA0-9498-67783267A8C8}" type="slidenum">
              <a:rPr lang="en-US" smtClean="0">
                <a:solidFill>
                  <a:schemeClr val="tx1"/>
                </a:solidFill>
                <a:latin typeface="Amasis MT Pro Black" panose="02040A04050005020304" pitchFamily="18" charset="0"/>
              </a:rPr>
              <a:pPr>
                <a:spcAft>
                  <a:spcPts val="600"/>
                </a:spcAft>
              </a:pPr>
              <a:t>1</a:t>
            </a:fld>
            <a:endParaRPr lang="en-US">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747559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FD7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CB13E4-04AF-403B-27D0-9152A153AFAE}"/>
              </a:ext>
            </a:extLst>
          </p:cNvPr>
          <p:cNvSpPr>
            <a:spLocks noGrp="1"/>
          </p:cNvSpPr>
          <p:nvPr>
            <p:ph type="title"/>
          </p:nvPr>
        </p:nvSpPr>
        <p:spPr>
          <a:xfrm>
            <a:off x="0" y="180410"/>
            <a:ext cx="7346091" cy="2215318"/>
          </a:xfrm>
        </p:spPr>
        <p:txBody>
          <a:bodyPr anchor="b">
            <a:normAutofit fontScale="90000"/>
          </a:bodyPr>
          <a:lstStyle/>
          <a:p>
            <a:r>
              <a:rPr lang="en-US" sz="4000" dirty="0">
                <a:solidFill>
                  <a:schemeClr val="tx2">
                    <a:lumMod val="90000"/>
                    <a:lumOff val="10000"/>
                  </a:schemeClr>
                </a:solidFill>
                <a:latin typeface="Amasis MT Pro Black" panose="02040A04050005020304" pitchFamily="18" charset="0"/>
              </a:rPr>
              <a:t>Diabetes: </a:t>
            </a:r>
            <a:br>
              <a:rPr lang="en-US" dirty="0">
                <a:solidFill>
                  <a:schemeClr val="tx2">
                    <a:lumMod val="90000"/>
                    <a:lumOff val="10000"/>
                  </a:schemeClr>
                </a:solidFill>
                <a:latin typeface="Amasis MT Pro Black" panose="02040A04050005020304" pitchFamily="18" charset="0"/>
              </a:rPr>
            </a:br>
            <a:r>
              <a:rPr lang="en-US" sz="2100" dirty="0">
                <a:solidFill>
                  <a:schemeClr val="tx2">
                    <a:lumMod val="90000"/>
                    <a:lumOff val="10000"/>
                  </a:schemeClr>
                </a:solidFill>
                <a:latin typeface="Amasis MT Pro Black" panose="02040A04050005020304" pitchFamily="18" charset="0"/>
              </a:rPr>
              <a:t>A chronic disease that affects the transformation of food into energy, breaking down most of the food in the body into sugar (glucose) and releasing it into the bloodstream. According to National Diabetes Statistics Report, 38.4 million people have diabetes (11.6% of the US population). </a:t>
            </a:r>
          </a:p>
        </p:txBody>
      </p:sp>
      <p:sp>
        <p:nvSpPr>
          <p:cNvPr id="4109"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ype 1 vs. Type 2 Diabetes">
            <a:extLst>
              <a:ext uri="{FF2B5EF4-FFF2-40B4-BE49-F238E27FC236}">
                <a16:creationId xmlns:a16="http://schemas.microsoft.com/office/drawing/2014/main" id="{3665A9DA-BF79-CA83-7C2E-BD2F7E39E6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8377" y="2909325"/>
            <a:ext cx="4385650" cy="3584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s Diabetes? - NIDDK">
            <a:extLst>
              <a:ext uri="{FF2B5EF4-FFF2-40B4-BE49-F238E27FC236}">
                <a16:creationId xmlns:a16="http://schemas.microsoft.com/office/drawing/2014/main" id="{BA73D406-B8FB-A1FD-B153-253E30E443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3277" y="516560"/>
            <a:ext cx="4014216" cy="2277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9D50A3-ECD9-D509-D849-60C39199337B}"/>
              </a:ext>
            </a:extLst>
          </p:cNvPr>
          <p:cNvSpPr txBox="1"/>
          <p:nvPr/>
        </p:nvSpPr>
        <p:spPr>
          <a:xfrm>
            <a:off x="401595" y="2793661"/>
            <a:ext cx="6641756" cy="2554545"/>
          </a:xfrm>
          <a:prstGeom prst="rect">
            <a:avLst/>
          </a:prstGeom>
          <a:noFill/>
        </p:spPr>
        <p:txBody>
          <a:bodyPr wrap="square" rtlCol="0">
            <a:spAutoFit/>
          </a:bodyPr>
          <a:lstStyle/>
          <a:p>
            <a:r>
              <a:rPr lang="en-US" sz="2000" dirty="0">
                <a:solidFill>
                  <a:srgbClr val="002060"/>
                </a:solidFill>
                <a:latin typeface="Amasis MT Pro Black" panose="02040A04050005020304" pitchFamily="18" charset="0"/>
              </a:rPr>
              <a:t>According to the Life Line Screening, the main difference between the two types of diabetes is:</a:t>
            </a:r>
          </a:p>
          <a:p>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 diabetes is a genetic disorder that often shows up early in life. </a:t>
            </a:r>
          </a:p>
          <a:p>
            <a:pPr marL="285750" indent="-285750">
              <a:buFont typeface="Arial" panose="020B0604020202020204" pitchFamily="34" charset="0"/>
              <a:buChar char="•"/>
            </a:pPr>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II is largely diet-related and develops over time. </a:t>
            </a:r>
          </a:p>
        </p:txBody>
      </p:sp>
      <p:sp>
        <p:nvSpPr>
          <p:cNvPr id="5" name="Slide Number Placeholder 4">
            <a:extLst>
              <a:ext uri="{FF2B5EF4-FFF2-40B4-BE49-F238E27FC236}">
                <a16:creationId xmlns:a16="http://schemas.microsoft.com/office/drawing/2014/main" id="{76ABB063-F78B-75EC-8785-049B80636CCB}"/>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2</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58548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2" name="Rectangle 516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64" name="Rectangle 516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6" name="Freeform: Shape 516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7B8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120A47-F0B1-5F99-BF02-45200C56F305}"/>
              </a:ext>
            </a:extLst>
          </p:cNvPr>
          <p:cNvSpPr>
            <a:spLocks noGrp="1"/>
          </p:cNvSpPr>
          <p:nvPr>
            <p:ph type="title"/>
          </p:nvPr>
        </p:nvSpPr>
        <p:spPr>
          <a:xfrm>
            <a:off x="60154" y="59379"/>
            <a:ext cx="12049468" cy="1892989"/>
          </a:xfrm>
        </p:spPr>
        <p:txBody>
          <a:bodyPr vert="horz" lIns="91440" tIns="45720" rIns="91440" bIns="45720" rtlCol="0" anchor="ctr">
            <a:noAutofit/>
          </a:bodyPr>
          <a:lstStyle/>
          <a:p>
            <a:pPr algn="ctr"/>
            <a:r>
              <a:rPr lang="en-US" sz="2800" dirty="0">
                <a:solidFill>
                  <a:schemeClr val="accent1">
                    <a:lumMod val="50000"/>
                  </a:schemeClr>
                </a:solidFill>
                <a:latin typeface="Amasis MT Pro Black" panose="02040A04050005020304" pitchFamily="18" charset="0"/>
              </a:rPr>
              <a:t>Psychological Treatments for Diabetes:</a:t>
            </a:r>
            <a:br>
              <a:rPr lang="en-US" sz="2800" dirty="0">
                <a:solidFill>
                  <a:schemeClr val="accent1">
                    <a:lumMod val="50000"/>
                  </a:schemeClr>
                </a:solidFill>
                <a:latin typeface="Amasis MT Pro Black" panose="02040A04050005020304" pitchFamily="18" charset="0"/>
              </a:rPr>
            </a:br>
            <a:r>
              <a:rPr lang="en-US" sz="2000" dirty="0">
                <a:solidFill>
                  <a:schemeClr val="accent1">
                    <a:lumMod val="50000"/>
                  </a:schemeClr>
                </a:solidFill>
                <a:latin typeface="Amasis MT Pro Black" panose="02040A04050005020304" pitchFamily="18" charset="0"/>
              </a:rPr>
              <a:t>Diabetes not only impacts the physical well-being of patients but also takes a toll on their mental health. A significant portion of individuals grappling with diabetes experience symptoms of depression.</a:t>
            </a:r>
          </a:p>
        </p:txBody>
      </p:sp>
      <p:sp>
        <p:nvSpPr>
          <p:cNvPr id="5168" name="Rectangle 516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ognitive Behavioral Therapy? | Credihealth">
            <a:extLst>
              <a:ext uri="{FF2B5EF4-FFF2-40B4-BE49-F238E27FC236}">
                <a16:creationId xmlns:a16="http://schemas.microsoft.com/office/drawing/2014/main" id="{5D700A6C-94FC-6124-AC68-90C497CE736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109"/>
          <a:stretch/>
        </p:blipFill>
        <p:spPr bwMode="auto">
          <a:xfrm>
            <a:off x="60154" y="3263567"/>
            <a:ext cx="5088967" cy="35350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0B568A8-5782-5C0A-3828-9DF961C5223C}"/>
              </a:ext>
            </a:extLst>
          </p:cNvPr>
          <p:cNvSpPr txBox="1"/>
          <p:nvPr/>
        </p:nvSpPr>
        <p:spPr>
          <a:xfrm>
            <a:off x="5010664" y="2803388"/>
            <a:ext cx="7121181" cy="3600986"/>
          </a:xfrm>
          <a:prstGeom prst="rect">
            <a:avLst/>
          </a:prstGeom>
          <a:noFill/>
        </p:spPr>
        <p:txBody>
          <a:bodyPr wrap="square" rtlCol="0">
            <a:spAutoFit/>
          </a:bodyPr>
          <a:lstStyle/>
          <a:p>
            <a:endParaRPr lang="en-US" sz="3200" dirty="0">
              <a:solidFill>
                <a:schemeClr val="accent2">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Cognitive Behavioral Therapy (CBT):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Focuses on identifying and challenging negative thought patterns directly, aiming to change them into more positive and adaptive ones through structured exercises and homework assignments.</a:t>
            </a:r>
          </a:p>
          <a:p>
            <a:endParaRPr lang="en-US" sz="1600" dirty="0">
              <a:solidFill>
                <a:schemeClr val="accent3">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Mindfulness-Based Cognitive Therapy (MBCT):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Integrates mindfulness practices with cognitive therapy techniques. It encourages individuals to observe their thoughts and emotions without judgment, and acceptance to prevent relapse and manage symptoms.</a:t>
            </a:r>
          </a:p>
        </p:txBody>
      </p:sp>
      <p:sp>
        <p:nvSpPr>
          <p:cNvPr id="4" name="Slide Number Placeholder 3">
            <a:extLst>
              <a:ext uri="{FF2B5EF4-FFF2-40B4-BE49-F238E27FC236}">
                <a16:creationId xmlns:a16="http://schemas.microsoft.com/office/drawing/2014/main" id="{0EEBFC07-4C3D-FD56-7DD5-E07794563AA0}"/>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3</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38701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8FEC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6F631-D33C-A784-D4E9-A81682A1BB7A}"/>
              </a:ext>
            </a:extLst>
          </p:cNvPr>
          <p:cNvSpPr>
            <a:spLocks noGrp="1"/>
          </p:cNvSpPr>
          <p:nvPr>
            <p:ph type="title"/>
          </p:nvPr>
        </p:nvSpPr>
        <p:spPr>
          <a:xfrm>
            <a:off x="1" y="131039"/>
            <a:ext cx="12192000" cy="1456804"/>
          </a:xfrm>
        </p:spPr>
        <p:txBody>
          <a:bodyPr vert="horz" lIns="91440" tIns="45720" rIns="91440" bIns="45720" rtlCol="0" anchor="ctr">
            <a:normAutofit fontScale="90000"/>
          </a:bodyPr>
          <a:lstStyle/>
          <a:p>
            <a:r>
              <a:rPr lang="en-US" sz="3600" dirty="0">
                <a:solidFill>
                  <a:schemeClr val="accent2">
                    <a:lumMod val="50000"/>
                  </a:schemeClr>
                </a:solidFill>
                <a:latin typeface="Amasis MT Pro Black" panose="02040A04050005020304" pitchFamily="18" charset="0"/>
              </a:rPr>
              <a:t>Dataset:</a:t>
            </a:r>
            <a:br>
              <a:rPr lang="en-US" sz="3600" dirty="0">
                <a:solidFill>
                  <a:schemeClr val="accent2">
                    <a:lumMod val="50000"/>
                  </a:schemeClr>
                </a:solidFill>
                <a:latin typeface="Amasis MT Pro Black" panose="02040A04050005020304" pitchFamily="18" charset="0"/>
              </a:rPr>
            </a:br>
            <a:r>
              <a:rPr lang="en-US" sz="1800" dirty="0">
                <a:solidFill>
                  <a:schemeClr val="accent2">
                    <a:lumMod val="50000"/>
                  </a:schemeClr>
                </a:solidFill>
                <a:latin typeface="Amasis MT Pro Black" panose="02040A04050005020304" pitchFamily="18" charset="0"/>
              </a:rPr>
              <a:t>In this longitudinal dataset patients were followed for a year, and BDI score (severity</a:t>
            </a:r>
            <a:r>
              <a:rPr lang="en-US" sz="8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of</a:t>
            </a:r>
            <a:r>
              <a:rPr lang="en-US" sz="20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depressive symptoms) were measured at pre-treatment, post-treatment, and at the 9-month follow-up. The response variable is the BDI score  where the predictors include Group of treatment, Gender, Age, Education level, Type of diabetes, Comorbidities, and Neuroticism. </a:t>
            </a:r>
          </a:p>
        </p:txBody>
      </p:sp>
      <p:sp>
        <p:nvSpPr>
          <p:cNvPr id="16" name="Rectangle 15">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7D92931-659F-1CAB-EFD1-B6845B11B556}"/>
              </a:ext>
            </a:extLst>
          </p:cNvPr>
          <p:cNvSpPr>
            <a:spLocks noGrp="1"/>
          </p:cNvSpPr>
          <p:nvPr>
            <p:ph type="sldNum" sz="quarter" idx="12"/>
          </p:nvPr>
        </p:nvSpPr>
        <p:spPr>
          <a:xfrm>
            <a:off x="9234616" y="6470367"/>
            <a:ext cx="2743200" cy="365125"/>
          </a:xfrm>
        </p:spPr>
        <p:txBody>
          <a:bodyPr/>
          <a:lstStyle/>
          <a:p>
            <a:fld id="{A7CD31F4-64FA-4BA0-9498-67783267A8C8}" type="slidenum">
              <a:rPr lang="en-US" smtClean="0">
                <a:solidFill>
                  <a:schemeClr val="tx1"/>
                </a:solidFill>
                <a:latin typeface="Amasis MT Pro Black" panose="02040A04050005020304" pitchFamily="18" charset="0"/>
              </a:rPr>
              <a:t>4</a:t>
            </a:fld>
            <a:endParaRPr lang="en-US"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C79A8B79-5AB3-BC09-43E6-05E938A58484}"/>
              </a:ext>
            </a:extLst>
          </p:cNvPr>
          <p:cNvPicPr>
            <a:picLocks noChangeAspect="1"/>
          </p:cNvPicPr>
          <p:nvPr/>
        </p:nvPicPr>
        <p:blipFill>
          <a:blip r:embed="rId3"/>
          <a:stretch>
            <a:fillRect/>
          </a:stretch>
        </p:blipFill>
        <p:spPr>
          <a:xfrm>
            <a:off x="0" y="1737170"/>
            <a:ext cx="7179276" cy="5098322"/>
          </a:xfrm>
          <a:prstGeom prst="rect">
            <a:avLst/>
          </a:prstGeom>
        </p:spPr>
      </p:pic>
      <p:pic>
        <p:nvPicPr>
          <p:cNvPr id="3" name="Picture 2">
            <a:extLst>
              <a:ext uri="{FF2B5EF4-FFF2-40B4-BE49-F238E27FC236}">
                <a16:creationId xmlns:a16="http://schemas.microsoft.com/office/drawing/2014/main" id="{A592AB28-66FD-FBB5-3F2E-9BF1BCE66EA0}"/>
              </a:ext>
            </a:extLst>
          </p:cNvPr>
          <p:cNvPicPr>
            <a:picLocks noChangeAspect="1"/>
          </p:cNvPicPr>
          <p:nvPr/>
        </p:nvPicPr>
        <p:blipFill>
          <a:blip r:embed="rId4"/>
          <a:stretch>
            <a:fillRect/>
          </a:stretch>
        </p:blipFill>
        <p:spPr>
          <a:xfrm>
            <a:off x="7106012" y="2977863"/>
            <a:ext cx="4871804" cy="3757598"/>
          </a:xfrm>
          <a:prstGeom prst="rect">
            <a:avLst/>
          </a:prstGeom>
        </p:spPr>
      </p:pic>
    </p:spTree>
    <p:extLst>
      <p:ext uri="{BB962C8B-B14F-4D97-AF65-F5344CB8AC3E}">
        <p14:creationId xmlns:p14="http://schemas.microsoft.com/office/powerpoint/2010/main" val="255420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318F1B0-3315-F1E1-0D66-C2054C2C0993}"/>
              </a:ext>
            </a:extLst>
          </p:cNvPr>
          <p:cNvSpPr txBox="1"/>
          <p:nvPr/>
        </p:nvSpPr>
        <p:spPr>
          <a:xfrm>
            <a:off x="-1" y="-72407"/>
            <a:ext cx="5362833" cy="461665"/>
          </a:xfrm>
          <a:prstGeom prst="rect">
            <a:avLst/>
          </a:prstGeom>
          <a:noFill/>
        </p:spPr>
        <p:txBody>
          <a:bodyPr wrap="square" rtlCol="0">
            <a:spAutoFit/>
          </a:bodyPr>
          <a:lstStyle/>
          <a:p>
            <a:r>
              <a:rPr lang="en-US" sz="2400" dirty="0">
                <a:solidFill>
                  <a:schemeClr val="accent4">
                    <a:lumMod val="50000"/>
                  </a:schemeClr>
                </a:solidFill>
                <a:latin typeface="Amasis MT Pro Black" panose="02040A04050005020304" pitchFamily="18" charset="0"/>
              </a:rPr>
              <a:t>R (programming language):</a:t>
            </a:r>
          </a:p>
        </p:txBody>
      </p:sp>
      <p:sp>
        <p:nvSpPr>
          <p:cNvPr id="3" name="Slide Number Placeholder 2">
            <a:extLst>
              <a:ext uri="{FF2B5EF4-FFF2-40B4-BE49-F238E27FC236}">
                <a16:creationId xmlns:a16="http://schemas.microsoft.com/office/drawing/2014/main" id="{45C4B71D-25D6-F90F-57EC-0C46F3135A62}"/>
              </a:ext>
            </a:extLst>
          </p:cNvPr>
          <p:cNvSpPr>
            <a:spLocks noGrp="1"/>
          </p:cNvSpPr>
          <p:nvPr>
            <p:ph type="sldNum" sz="quarter" idx="12"/>
          </p:nvPr>
        </p:nvSpPr>
        <p:spPr>
          <a:xfrm>
            <a:off x="9067799" y="6308770"/>
            <a:ext cx="2743200" cy="365125"/>
          </a:xfrm>
        </p:spPr>
        <p:txBody>
          <a:bodyPr/>
          <a:lstStyle/>
          <a:p>
            <a:fld id="{A7CD31F4-64FA-4BA0-9498-67783267A8C8}" type="slidenum">
              <a:rPr lang="en-US" smtClean="0">
                <a:solidFill>
                  <a:schemeClr val="tx1"/>
                </a:solidFill>
                <a:latin typeface="Amasis MT Pro Black" panose="02040A04050005020304" pitchFamily="18" charset="0"/>
              </a:rPr>
              <a:t>5</a:t>
            </a:fld>
            <a:endParaRPr lang="en-US" dirty="0">
              <a:solidFill>
                <a:schemeClr val="tx1"/>
              </a:solidFill>
              <a:latin typeface="Amasis MT Pro Black" panose="02040A04050005020304" pitchFamily="18" charset="0"/>
            </a:endParaRPr>
          </a:p>
        </p:txBody>
      </p:sp>
      <p:pic>
        <p:nvPicPr>
          <p:cNvPr id="18" name="Picture 17">
            <a:extLst>
              <a:ext uri="{FF2B5EF4-FFF2-40B4-BE49-F238E27FC236}">
                <a16:creationId xmlns:a16="http://schemas.microsoft.com/office/drawing/2014/main" id="{74E678C1-B4A4-5704-5B80-CE39B9CB70C0}"/>
              </a:ext>
            </a:extLst>
          </p:cNvPr>
          <p:cNvPicPr>
            <a:picLocks noChangeAspect="1"/>
          </p:cNvPicPr>
          <p:nvPr/>
        </p:nvPicPr>
        <p:blipFill>
          <a:blip r:embed="rId3"/>
          <a:stretch>
            <a:fillRect/>
          </a:stretch>
        </p:blipFill>
        <p:spPr>
          <a:xfrm>
            <a:off x="2499" y="4909279"/>
            <a:ext cx="7912306" cy="1917198"/>
          </a:xfrm>
          <a:prstGeom prst="rect">
            <a:avLst/>
          </a:prstGeom>
        </p:spPr>
      </p:pic>
      <p:pic>
        <p:nvPicPr>
          <p:cNvPr id="21" name="Picture 20">
            <a:extLst>
              <a:ext uri="{FF2B5EF4-FFF2-40B4-BE49-F238E27FC236}">
                <a16:creationId xmlns:a16="http://schemas.microsoft.com/office/drawing/2014/main" id="{6EFDD93E-68A3-0190-1E89-F6C5DB0E7A59}"/>
              </a:ext>
            </a:extLst>
          </p:cNvPr>
          <p:cNvPicPr>
            <a:picLocks noChangeAspect="1"/>
          </p:cNvPicPr>
          <p:nvPr/>
        </p:nvPicPr>
        <p:blipFill>
          <a:blip r:embed="rId4"/>
          <a:stretch>
            <a:fillRect/>
          </a:stretch>
        </p:blipFill>
        <p:spPr>
          <a:xfrm>
            <a:off x="7912305" y="5253376"/>
            <a:ext cx="4177262" cy="1055394"/>
          </a:xfrm>
          <a:prstGeom prst="rect">
            <a:avLst/>
          </a:prstGeom>
        </p:spPr>
      </p:pic>
      <p:pic>
        <p:nvPicPr>
          <p:cNvPr id="23" name="Picture 22">
            <a:extLst>
              <a:ext uri="{FF2B5EF4-FFF2-40B4-BE49-F238E27FC236}">
                <a16:creationId xmlns:a16="http://schemas.microsoft.com/office/drawing/2014/main" id="{70615474-20AD-5914-EBCA-2AB6BF638AA1}"/>
              </a:ext>
            </a:extLst>
          </p:cNvPr>
          <p:cNvPicPr>
            <a:picLocks noChangeAspect="1"/>
          </p:cNvPicPr>
          <p:nvPr/>
        </p:nvPicPr>
        <p:blipFill>
          <a:blip r:embed="rId5"/>
          <a:stretch>
            <a:fillRect/>
          </a:stretch>
        </p:blipFill>
        <p:spPr>
          <a:xfrm>
            <a:off x="7914804" y="158692"/>
            <a:ext cx="4277196" cy="4300881"/>
          </a:xfrm>
          <a:prstGeom prst="rect">
            <a:avLst/>
          </a:prstGeom>
        </p:spPr>
      </p:pic>
      <p:pic>
        <p:nvPicPr>
          <p:cNvPr id="4" name="Picture 3">
            <a:extLst>
              <a:ext uri="{FF2B5EF4-FFF2-40B4-BE49-F238E27FC236}">
                <a16:creationId xmlns:a16="http://schemas.microsoft.com/office/drawing/2014/main" id="{C759450A-DC93-11C5-A06B-83B53F119C3F}"/>
              </a:ext>
            </a:extLst>
          </p:cNvPr>
          <p:cNvPicPr>
            <a:picLocks noChangeAspect="1"/>
          </p:cNvPicPr>
          <p:nvPr/>
        </p:nvPicPr>
        <p:blipFill>
          <a:blip r:embed="rId6"/>
          <a:stretch>
            <a:fillRect/>
          </a:stretch>
        </p:blipFill>
        <p:spPr>
          <a:xfrm>
            <a:off x="8124568" y="4268623"/>
            <a:ext cx="3863742" cy="865609"/>
          </a:xfrm>
          <a:prstGeom prst="rect">
            <a:avLst/>
          </a:prstGeom>
        </p:spPr>
      </p:pic>
      <p:pic>
        <p:nvPicPr>
          <p:cNvPr id="6" name="Picture 5">
            <a:extLst>
              <a:ext uri="{FF2B5EF4-FFF2-40B4-BE49-F238E27FC236}">
                <a16:creationId xmlns:a16="http://schemas.microsoft.com/office/drawing/2014/main" id="{761367C0-C998-B9D7-A4BB-59D05CCB97D0}"/>
              </a:ext>
            </a:extLst>
          </p:cNvPr>
          <p:cNvPicPr>
            <a:picLocks noChangeAspect="1"/>
          </p:cNvPicPr>
          <p:nvPr/>
        </p:nvPicPr>
        <p:blipFill>
          <a:blip r:embed="rId7"/>
          <a:stretch>
            <a:fillRect/>
          </a:stretch>
        </p:blipFill>
        <p:spPr>
          <a:xfrm>
            <a:off x="0" y="389258"/>
            <a:ext cx="7912305" cy="4398985"/>
          </a:xfrm>
          <a:prstGeom prst="rect">
            <a:avLst/>
          </a:prstGeom>
        </p:spPr>
      </p:pic>
    </p:spTree>
    <p:extLst>
      <p:ext uri="{BB962C8B-B14F-4D97-AF65-F5344CB8AC3E}">
        <p14:creationId xmlns:p14="http://schemas.microsoft.com/office/powerpoint/2010/main" val="15969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B5C1A-C506-0B85-C9FB-00E64739A63C}"/>
              </a:ext>
            </a:extLst>
          </p:cNvPr>
          <p:cNvSpPr>
            <a:spLocks noGrp="1"/>
          </p:cNvSpPr>
          <p:nvPr>
            <p:ph type="title"/>
          </p:nvPr>
        </p:nvSpPr>
        <p:spPr>
          <a:xfrm>
            <a:off x="576072" y="238539"/>
            <a:ext cx="11018520" cy="1434415"/>
          </a:xfrm>
        </p:spPr>
        <p:txBody>
          <a:bodyPr anchor="b">
            <a:normAutofit/>
          </a:bodyPr>
          <a:lstStyle/>
          <a:p>
            <a:pPr>
              <a:lnSpc>
                <a:spcPct val="90000"/>
              </a:lnSpc>
            </a:pPr>
            <a:r>
              <a:rPr lang="en-US" sz="5000" dirty="0">
                <a:solidFill>
                  <a:srgbClr val="FF5050"/>
                </a:solidFill>
                <a:latin typeface="Amasis MT Pro Black" panose="02040A04050005020304" pitchFamily="18" charset="0"/>
              </a:rPr>
              <a:t>Fitted Model &amp; Interpretation: </a:t>
            </a:r>
          </a:p>
        </p:txBody>
      </p:sp>
      <p:sp>
        <p:nvSpPr>
          <p:cNvPr id="717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7846E"/>
          </a:solidFill>
          <a:ln w="38100" cap="rnd">
            <a:solidFill>
              <a:srgbClr val="F784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B4240A-ABBD-BCEB-1A8F-0998C34FC9D0}"/>
              </a:ext>
            </a:extLst>
          </p:cNvPr>
          <p:cNvSpPr>
            <a:spLocks noGrp="1"/>
          </p:cNvSpPr>
          <p:nvPr>
            <p:ph idx="1"/>
          </p:nvPr>
        </p:nvSpPr>
        <p:spPr>
          <a:xfrm>
            <a:off x="67962" y="2016056"/>
            <a:ext cx="7607696" cy="4613837"/>
          </a:xfrm>
        </p:spPr>
        <p:txBody>
          <a:bodyPr anchor="t">
            <a:normAutofit lnSpcReduction="10000"/>
          </a:bodyPr>
          <a:lstStyle/>
          <a:p>
            <a:pPr marL="0" indent="0">
              <a:buNone/>
            </a:pPr>
            <a:r>
              <a:rPr lang="en-US" sz="1800" dirty="0">
                <a:solidFill>
                  <a:schemeClr val="accent5">
                    <a:lumMod val="75000"/>
                  </a:schemeClr>
                </a:solidFill>
                <a:latin typeface="Amasis MT Pro Black" panose="02040A04050005020304" pitchFamily="18" charset="0"/>
              </a:rPr>
              <a:t>Ê(BDI) = -21.578252 + .807103 CBT + 4.702615 Male + .294769 Age + 4.115252 Low Education + 3.097370 Intermediate Education + 2.875266 Diabetes Type I  - 2.089979 Comorbidities + .534734 Neuroticism - .406505 Month.</a:t>
            </a:r>
          </a:p>
          <a:p>
            <a:pPr marL="0" indent="0">
              <a:buNone/>
            </a:pPr>
            <a:endParaRPr lang="en-US" sz="1800" dirty="0">
              <a:solidFill>
                <a:schemeClr val="accent5">
                  <a:lumMod val="75000"/>
                </a:schemeClr>
              </a:solidFill>
              <a:latin typeface="Amasis MT Pro Black" panose="02040A04050005020304" pitchFamily="18" charset="0"/>
            </a:endParaRP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For males, the estimated average BDI score (severity of depressive symptoms) is 4.702615 points higher than for females. </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Additionally, for every additional year of age, the estimated average BDI score increases by 0.294769 points. </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Moreover, as the neuroticism level increases by one unit, the estimated average BDI score increases by 0.534734 points.</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Conversely, the estimated average BDI score decreases by 40.6% for every three months of psychological treatment.</a:t>
            </a:r>
          </a:p>
        </p:txBody>
      </p:sp>
      <p:pic>
        <p:nvPicPr>
          <p:cNvPr id="7172" name="Picture 4" descr="Resources to Learn Linear Regression | by Chitwan Manchanda | Medium">
            <a:extLst>
              <a:ext uri="{FF2B5EF4-FFF2-40B4-BE49-F238E27FC236}">
                <a16:creationId xmlns:a16="http://schemas.microsoft.com/office/drawing/2014/main" id="{436796D3-3E47-A345-A48E-FF581C3783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92" r="12892" b="2"/>
          <a:stretch/>
        </p:blipFill>
        <p:spPr bwMode="auto">
          <a:xfrm>
            <a:off x="7743620" y="2093976"/>
            <a:ext cx="3873102" cy="40965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3FD9A4-E221-6451-A36B-865FAD1784EE}"/>
              </a:ext>
            </a:extLst>
          </p:cNvPr>
          <p:cNvSpPr>
            <a:spLocks noGrp="1"/>
          </p:cNvSpPr>
          <p:nvPr>
            <p:ph type="sldNum" sz="quarter" idx="12"/>
          </p:nvPr>
        </p:nvSpPr>
        <p:spPr>
          <a:xfrm>
            <a:off x="8610599" y="6289590"/>
            <a:ext cx="2800865" cy="431886"/>
          </a:xfrm>
        </p:spPr>
        <p:txBody>
          <a:bodyPr/>
          <a:lstStyle/>
          <a:p>
            <a:fld id="{A7CD31F4-64FA-4BA0-9498-67783267A8C8}" type="slidenum">
              <a:rPr lang="en-US" sz="1800" smtClean="0">
                <a:solidFill>
                  <a:schemeClr val="tx1"/>
                </a:solidFill>
                <a:latin typeface="Amasis MT Pro Black" panose="02040A04050005020304" pitchFamily="18" charset="0"/>
              </a:rPr>
              <a:t>6</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19680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D0-AEDB-CA08-C07F-6C53CFE862A3}"/>
              </a:ext>
            </a:extLst>
          </p:cNvPr>
          <p:cNvSpPr>
            <a:spLocks noGrp="1"/>
          </p:cNvSpPr>
          <p:nvPr>
            <p:ph type="title"/>
          </p:nvPr>
        </p:nvSpPr>
        <p:spPr/>
        <p:txBody>
          <a:bodyPr/>
          <a:lstStyle/>
          <a:p>
            <a:r>
              <a:rPr lang="en-US" dirty="0">
                <a:solidFill>
                  <a:srgbClr val="002060"/>
                </a:solidFill>
                <a:latin typeface="Amasis MT Pro Black" panose="02040A04050005020304" pitchFamily="18" charset="0"/>
              </a:rPr>
              <a:t>Prediction BDI Score: </a:t>
            </a:r>
          </a:p>
        </p:txBody>
      </p:sp>
      <p:pic>
        <p:nvPicPr>
          <p:cNvPr id="6" name="Content Placeholder 5">
            <a:extLst>
              <a:ext uri="{FF2B5EF4-FFF2-40B4-BE49-F238E27FC236}">
                <a16:creationId xmlns:a16="http://schemas.microsoft.com/office/drawing/2014/main" id="{239F640E-099A-45F2-F299-97E0F40D39C9}"/>
              </a:ext>
            </a:extLst>
          </p:cNvPr>
          <p:cNvPicPr>
            <a:picLocks noGrp="1" noChangeAspect="1"/>
          </p:cNvPicPr>
          <p:nvPr>
            <p:ph idx="1"/>
          </p:nvPr>
        </p:nvPicPr>
        <p:blipFill>
          <a:blip r:embed="rId2"/>
          <a:stretch>
            <a:fillRect/>
          </a:stretch>
        </p:blipFill>
        <p:spPr>
          <a:xfrm>
            <a:off x="109234" y="3654355"/>
            <a:ext cx="10515600" cy="1780744"/>
          </a:xfrm>
        </p:spPr>
      </p:pic>
      <p:sp>
        <p:nvSpPr>
          <p:cNvPr id="4" name="Slide Number Placeholder 3">
            <a:extLst>
              <a:ext uri="{FF2B5EF4-FFF2-40B4-BE49-F238E27FC236}">
                <a16:creationId xmlns:a16="http://schemas.microsoft.com/office/drawing/2014/main" id="{F2C4F386-1F13-D245-2E56-53F62DE60E78}"/>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7</a:t>
            </a:fld>
            <a:endParaRPr lang="en-US" dirty="0">
              <a:solidFill>
                <a:schemeClr val="tx1"/>
              </a:solidFill>
              <a:latin typeface="Amasis MT Pro Black" panose="02040A04050005020304" pitchFamily="18" charset="0"/>
            </a:endParaRPr>
          </a:p>
        </p:txBody>
      </p:sp>
      <p:sp>
        <p:nvSpPr>
          <p:cNvPr id="7" name="TextBox 6">
            <a:extLst>
              <a:ext uri="{FF2B5EF4-FFF2-40B4-BE49-F238E27FC236}">
                <a16:creationId xmlns:a16="http://schemas.microsoft.com/office/drawing/2014/main" id="{A2CE228D-9214-6595-C4FF-A6F37EA421CD}"/>
              </a:ext>
            </a:extLst>
          </p:cNvPr>
          <p:cNvSpPr txBox="1"/>
          <p:nvPr/>
        </p:nvSpPr>
        <p:spPr>
          <a:xfrm>
            <a:off x="173242" y="5651166"/>
            <a:ext cx="9298459" cy="1046440"/>
          </a:xfrm>
          <a:prstGeom prst="rect">
            <a:avLst/>
          </a:prstGeom>
          <a:noFill/>
        </p:spPr>
        <p:txBody>
          <a:bodyPr wrap="square" rtlCol="0">
            <a:spAutoFit/>
          </a:bodyPr>
          <a:lstStyle/>
          <a:p>
            <a:r>
              <a:rPr lang="en-US" sz="2000" dirty="0">
                <a:solidFill>
                  <a:schemeClr val="accent4">
                    <a:lumMod val="50000"/>
                  </a:schemeClr>
                </a:solidFill>
                <a:latin typeface="Amasis MT Pro Black" panose="02040A04050005020304" pitchFamily="18" charset="0"/>
              </a:rPr>
              <a:t>By hand:</a:t>
            </a:r>
          </a:p>
          <a:p>
            <a:r>
              <a:rPr lang="en-US" dirty="0">
                <a:solidFill>
                  <a:schemeClr val="accent3">
                    <a:lumMod val="50000"/>
                  </a:schemeClr>
                </a:solidFill>
                <a:latin typeface="Amasis MT Pro Black" panose="02040A04050005020304" pitchFamily="18" charset="0"/>
              </a:rPr>
              <a:t>-21.578252 + .294769 (45) + .534734 (35) - .406505 (3) =9.181828</a:t>
            </a:r>
            <a:r>
              <a:rPr lang="en-US" dirty="0">
                <a:solidFill>
                  <a:schemeClr val="accent5">
                    <a:lumMod val="75000"/>
                  </a:schemeClr>
                </a:solidFill>
                <a:latin typeface="Amasis MT Pro Black" panose="02040A04050005020304" pitchFamily="18" charset="0"/>
              </a:rPr>
              <a:t>  </a:t>
            </a:r>
          </a:p>
          <a:p>
            <a:r>
              <a:rPr lang="en-US" sz="2400" dirty="0">
                <a:solidFill>
                  <a:schemeClr val="accent4">
                    <a:lumMod val="75000"/>
                  </a:schemeClr>
                </a:solidFill>
                <a:latin typeface="Amasis MT Pro Black" panose="02040A04050005020304" pitchFamily="18" charset="0"/>
              </a:rPr>
              <a:t> </a:t>
            </a:r>
          </a:p>
        </p:txBody>
      </p:sp>
      <p:sp>
        <p:nvSpPr>
          <p:cNvPr id="8" name="TextBox 7">
            <a:extLst>
              <a:ext uri="{FF2B5EF4-FFF2-40B4-BE49-F238E27FC236}">
                <a16:creationId xmlns:a16="http://schemas.microsoft.com/office/drawing/2014/main" id="{D09F41F6-601A-A73B-0B3D-B83200B5F31D}"/>
              </a:ext>
            </a:extLst>
          </p:cNvPr>
          <p:cNvSpPr txBox="1"/>
          <p:nvPr/>
        </p:nvSpPr>
        <p:spPr>
          <a:xfrm>
            <a:off x="109234" y="3176990"/>
            <a:ext cx="3719384" cy="369332"/>
          </a:xfrm>
          <a:prstGeom prst="rect">
            <a:avLst/>
          </a:prstGeom>
          <a:noFill/>
        </p:spPr>
        <p:txBody>
          <a:bodyPr wrap="square" rtlCol="0">
            <a:spAutoFit/>
          </a:bodyPr>
          <a:lstStyle/>
          <a:p>
            <a:r>
              <a:rPr lang="en-US" dirty="0">
                <a:solidFill>
                  <a:schemeClr val="accent2">
                    <a:lumMod val="75000"/>
                  </a:schemeClr>
                </a:solidFill>
                <a:latin typeface="Amasis MT Pro Black" panose="02040A04050005020304" pitchFamily="18" charset="0"/>
              </a:rPr>
              <a:t>R (programming language):</a:t>
            </a:r>
          </a:p>
        </p:txBody>
      </p:sp>
      <p:sp>
        <p:nvSpPr>
          <p:cNvPr id="3" name="TextBox 2">
            <a:extLst>
              <a:ext uri="{FF2B5EF4-FFF2-40B4-BE49-F238E27FC236}">
                <a16:creationId xmlns:a16="http://schemas.microsoft.com/office/drawing/2014/main" id="{BEDD8D4D-A7AE-6755-9AF5-4E41BC2E1D5F}"/>
              </a:ext>
            </a:extLst>
          </p:cNvPr>
          <p:cNvSpPr txBox="1"/>
          <p:nvPr/>
        </p:nvSpPr>
        <p:spPr>
          <a:xfrm>
            <a:off x="256032" y="1972174"/>
            <a:ext cx="8951976" cy="923330"/>
          </a:xfrm>
          <a:prstGeom prst="rect">
            <a:avLst/>
          </a:prstGeom>
          <a:noFill/>
        </p:spPr>
        <p:txBody>
          <a:bodyPr wrap="square" rtlCol="0">
            <a:spAutoFit/>
          </a:bodyPr>
          <a:lstStyle/>
          <a:p>
            <a:r>
              <a:rPr lang="en-US" dirty="0">
                <a:latin typeface="Amasis MT Pro Medium" panose="02040604050005020304" pitchFamily="18" charset="0"/>
              </a:rPr>
              <a:t>Here I used the model to predict the BDI score of a 45-year-old female in </a:t>
            </a:r>
            <a:r>
              <a:rPr lang="en-US">
                <a:latin typeface="Amasis MT Pro Medium" panose="02040604050005020304" pitchFamily="18" charset="0"/>
              </a:rPr>
              <a:t>the MBCT post-treatment </a:t>
            </a:r>
            <a:r>
              <a:rPr lang="en-US" dirty="0">
                <a:latin typeface="Amasis MT Pro Medium" panose="02040604050005020304" pitchFamily="18" charset="0"/>
              </a:rPr>
              <a:t>period, dealing with type II diabetes, who has a high level of education and no comorbidities. Her neuroticism level is 35. </a:t>
            </a:r>
          </a:p>
        </p:txBody>
      </p:sp>
    </p:spTree>
    <p:extLst>
      <p:ext uri="{BB962C8B-B14F-4D97-AF65-F5344CB8AC3E}">
        <p14:creationId xmlns:p14="http://schemas.microsoft.com/office/powerpoint/2010/main" val="17060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verything To Know About Cognitive Behavioral Therapy (CBT), 58% OFF">
            <a:extLst>
              <a:ext uri="{FF2B5EF4-FFF2-40B4-BE49-F238E27FC236}">
                <a16:creationId xmlns:a16="http://schemas.microsoft.com/office/drawing/2014/main" id="{9C0E3679-6031-BFE2-6FCD-8136DD9A3A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65637"/>
            <a:ext cx="4489554" cy="4050038"/>
          </a:xfrm>
          <a:prstGeom prst="rect">
            <a:avLst/>
          </a:prstGeom>
          <a:noFill/>
          <a:extLst>
            <a:ext uri="{909E8E84-426E-40DD-AFC4-6F175D3DCCD1}">
              <a14:hiddenFill xmlns:a14="http://schemas.microsoft.com/office/drawing/2010/main">
                <a:solidFill>
                  <a:srgbClr val="FFFFFF"/>
                </a:solidFill>
              </a14:hiddenFill>
            </a:ext>
          </a:extLst>
        </p:spPr>
      </p:pic>
      <p:sp>
        <p:nvSpPr>
          <p:cNvPr id="1038" name="Freeform: Shape 103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FAB74C"/>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B3349A-725C-FF14-A697-DE1965000E4F}"/>
              </a:ext>
            </a:extLst>
          </p:cNvPr>
          <p:cNvSpPr>
            <a:spLocks noGrp="1"/>
          </p:cNvSpPr>
          <p:nvPr>
            <p:ph type="title"/>
          </p:nvPr>
        </p:nvSpPr>
        <p:spPr>
          <a:xfrm>
            <a:off x="5864387" y="261769"/>
            <a:ext cx="5337270" cy="1101293"/>
          </a:xfrm>
        </p:spPr>
        <p:txBody>
          <a:bodyPr vert="horz" lIns="91440" tIns="45720" rIns="91440" bIns="45720" rtlCol="0" anchor="b">
            <a:normAutofit/>
          </a:bodyPr>
          <a:lstStyle/>
          <a:p>
            <a:r>
              <a:rPr lang="en-US" sz="5600" dirty="0">
                <a:solidFill>
                  <a:schemeClr val="accent6">
                    <a:lumMod val="50000"/>
                  </a:schemeClr>
                </a:solidFill>
                <a:latin typeface="Amasis MT Pro Black" panose="02040A04050005020304" pitchFamily="18" charset="0"/>
              </a:rPr>
              <a:t>Conclusion:</a:t>
            </a:r>
          </a:p>
        </p:txBody>
      </p:sp>
      <p:sp>
        <p:nvSpPr>
          <p:cNvPr id="10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AB74C"/>
          </a:solidFill>
          <a:ln w="38100" cap="rnd">
            <a:solidFill>
              <a:srgbClr val="FAB74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9321EE-EE55-2B99-0588-8EB194C59731}"/>
              </a:ext>
            </a:extLst>
          </p:cNvPr>
          <p:cNvSpPr txBox="1"/>
          <p:nvPr/>
        </p:nvSpPr>
        <p:spPr>
          <a:xfrm>
            <a:off x="5444127" y="1718732"/>
            <a:ext cx="6324670" cy="4033089"/>
          </a:xfrm>
          <a:prstGeom prst="rect">
            <a:avLst/>
          </a:prstGeom>
        </p:spPr>
        <p:txBody>
          <a:bodyPr vert="horz" lIns="91440" tIns="45720" rIns="91440" bIns="45720" rtlCol="0" anchor="t">
            <a:normAutofit/>
          </a:bodyPr>
          <a:lstStyle/>
          <a:p>
            <a:pPr>
              <a:lnSpc>
                <a:spcPct val="110000"/>
              </a:lnSpc>
              <a:spcAft>
                <a:spcPts val="600"/>
              </a:spcAft>
            </a:pPr>
            <a:endParaRPr lang="en-US" sz="2000" dirty="0">
              <a:solidFill>
                <a:schemeClr val="tx2"/>
              </a:solidFill>
              <a:latin typeface="Amasis MT Pro Black" panose="02040A04050005020304" pitchFamily="18" charset="0"/>
            </a:endParaRPr>
          </a:p>
        </p:txBody>
      </p:sp>
      <p:sp>
        <p:nvSpPr>
          <p:cNvPr id="4" name="Slide Number Placeholder 3">
            <a:extLst>
              <a:ext uri="{FF2B5EF4-FFF2-40B4-BE49-F238E27FC236}">
                <a16:creationId xmlns:a16="http://schemas.microsoft.com/office/drawing/2014/main" id="{387C6FED-5F32-247E-98B0-0D0018180C6B}"/>
              </a:ext>
            </a:extLst>
          </p:cNvPr>
          <p:cNvSpPr>
            <a:spLocks noGrp="1"/>
          </p:cNvSpPr>
          <p:nvPr>
            <p:ph type="sldNum" sz="quarter" idx="12"/>
          </p:nvPr>
        </p:nvSpPr>
        <p:spPr>
          <a:xfrm>
            <a:off x="10481480" y="6356350"/>
            <a:ext cx="87536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latin typeface="Amasis MT Pro Black" panose="02040A04050005020304" pitchFamily="18" charset="0"/>
              </a:rPr>
              <a:pPr>
                <a:spcAft>
                  <a:spcPts val="600"/>
                </a:spcAft>
              </a:pPr>
              <a:t>8</a:t>
            </a:fld>
            <a:endParaRPr lang="en-US" dirty="0">
              <a:solidFill>
                <a:schemeClr val="tx1"/>
              </a:solidFill>
              <a:latin typeface="Amasis MT Pro Black" panose="02040A040500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
        <p:nvSpPr>
          <p:cNvPr id="10" name="TextBox 9">
            <a:extLst>
              <a:ext uri="{FF2B5EF4-FFF2-40B4-BE49-F238E27FC236}">
                <a16:creationId xmlns:a16="http://schemas.microsoft.com/office/drawing/2014/main" id="{30F56519-F019-5693-BF90-FC82A95287A4}"/>
              </a:ext>
            </a:extLst>
          </p:cNvPr>
          <p:cNvSpPr txBox="1"/>
          <p:nvPr/>
        </p:nvSpPr>
        <p:spPr>
          <a:xfrm>
            <a:off x="5444127" y="1801783"/>
            <a:ext cx="6094970" cy="4093428"/>
          </a:xfrm>
          <a:prstGeom prst="rect">
            <a:avLst/>
          </a:prstGeom>
          <a:noFill/>
        </p:spPr>
        <p:txBody>
          <a:bodyPr wrap="square">
            <a:spAutoFit/>
          </a:bodyPr>
          <a:lstStyle/>
          <a:p>
            <a:r>
              <a:rPr lang="en-US" sz="2000" dirty="0">
                <a:solidFill>
                  <a:schemeClr val="accent5">
                    <a:lumMod val="50000"/>
                  </a:schemeClr>
                </a:solidFill>
                <a:latin typeface="Amasis MT Pro Black" panose="02040A04050005020304" pitchFamily="18" charset="0"/>
              </a:rPr>
              <a:t>Based on the results we obtained, we can conclude that psychological treatments have a significant impact on alleviating depressive symptoms in diabetic patients over time. However, we can also conclude that there is no significant difference between the CBT treatment and MBCT treatment for diabetic patients, as the p-value of the CBT treatment is greater than 5%. The "What Works Best for Whom" study found that both therapies, CBT and MBCT, helped reduce depression in diabetic patients, which supports the results we obtained.</a:t>
            </a:r>
          </a:p>
        </p:txBody>
      </p:sp>
    </p:spTree>
    <p:extLst>
      <p:ext uri="{BB962C8B-B14F-4D97-AF65-F5344CB8AC3E}">
        <p14:creationId xmlns:p14="http://schemas.microsoft.com/office/powerpoint/2010/main" val="40424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53" name="Rectangle 6152">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30 Thoughtful International Thank You Day Messages for Employees">
            <a:extLst>
              <a:ext uri="{FF2B5EF4-FFF2-40B4-BE49-F238E27FC236}">
                <a16:creationId xmlns:a16="http://schemas.microsoft.com/office/drawing/2014/main" id="{8B3BFC87-06CD-DCFA-05E7-2EE54D7BABC6}"/>
              </a:ext>
            </a:extLst>
          </p:cNvPr>
          <p:cNvPicPr>
            <a:picLocks noGrp="1" noChangeAspect="1" noChangeArrowheads="1"/>
          </p:cNvPicPr>
          <p:nvPr>
            <p:ph idx="1"/>
          </p:nvPr>
        </p:nvPicPr>
        <p:blipFill rotWithShape="1">
          <a:blip r:embed="rId3">
            <a:alphaModFix amt="55000"/>
            <a:extLst>
              <a:ext uri="{28A0092B-C50C-407E-A947-70E740481C1C}">
                <a14:useLocalDpi xmlns:a14="http://schemas.microsoft.com/office/drawing/2010/main" val="0"/>
              </a:ext>
            </a:extLst>
          </a:blip>
          <a:srcRect t="970" b="8749"/>
          <a:stretch/>
        </p:blipFill>
        <p:spPr bwMode="auto">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7B6CE3-961F-A757-FFEB-3E0B415F7F1B}"/>
              </a:ext>
            </a:extLst>
          </p:cNvPr>
          <p:cNvSpPr>
            <a:spLocks noGrp="1"/>
          </p:cNvSpPr>
          <p:nvPr>
            <p:ph type="title"/>
          </p:nvPr>
        </p:nvSpPr>
        <p:spPr>
          <a:xfrm>
            <a:off x="-307298" y="1026747"/>
            <a:ext cx="12379850" cy="3737568"/>
          </a:xfrm>
        </p:spPr>
        <p:txBody>
          <a:bodyPr vert="horz" lIns="91440" tIns="45720" rIns="91440" bIns="45720" rtlCol="0" anchor="b">
            <a:normAutofit/>
          </a:bodyPr>
          <a:lstStyle/>
          <a:p>
            <a:pPr algn="ctr"/>
            <a:r>
              <a:rPr lang="en-US" sz="6600" dirty="0">
                <a:solidFill>
                  <a:schemeClr val="bg1"/>
                </a:solidFill>
                <a:latin typeface="Amasis MT Pro Black" panose="02040A04050005020304" pitchFamily="18" charset="0"/>
              </a:rPr>
              <a:t>Thank you to my professor </a:t>
            </a:r>
            <a:br>
              <a:rPr lang="en-US" sz="6600" dirty="0">
                <a:solidFill>
                  <a:schemeClr val="bg1"/>
                </a:solidFill>
                <a:latin typeface="Amasis MT Pro Black" panose="02040A04050005020304" pitchFamily="18" charset="0"/>
              </a:rPr>
            </a:br>
            <a:r>
              <a:rPr lang="en-US" sz="6600" dirty="0">
                <a:solidFill>
                  <a:schemeClr val="bg1"/>
                </a:solidFill>
                <a:latin typeface="Amasis MT Pro Black" panose="02040A04050005020304" pitchFamily="18" charset="0"/>
              </a:rPr>
              <a:t>Dr. Olga and to my wonderful classmates</a:t>
            </a:r>
          </a:p>
        </p:txBody>
      </p:sp>
      <p:sp>
        <p:nvSpPr>
          <p:cNvPr id="6157"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A18569-9345-5011-3B70-8780AA0DA2F7}"/>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9</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174694252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3592</TotalTime>
  <Words>630</Words>
  <Application>Microsoft Office PowerPoint</Application>
  <PresentationFormat>Widescreen</PresentationFormat>
  <Paragraphs>51</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Amasis MT Pro Black</vt:lpstr>
      <vt:lpstr>Amasis MT Pro Medium</vt:lpstr>
      <vt:lpstr>Aptos</vt:lpstr>
      <vt:lpstr>Arial</vt:lpstr>
      <vt:lpstr>Georgia Pro Cond Black</vt:lpstr>
      <vt:lpstr>The Hand Bold</vt:lpstr>
      <vt:lpstr>The Serif Hand Black</vt:lpstr>
      <vt:lpstr>Wingdings</vt:lpstr>
      <vt:lpstr>SketchyVTI</vt:lpstr>
      <vt:lpstr>Examine the Effectiveness of Psychological Treatments in Alleviating Depressive Symptoms for Diabetes</vt:lpstr>
      <vt:lpstr>Diabetes:  A chronic disease that affects the transformation of food into energy, breaking down most of the food in the body into sugar (glucose) and releasing it into the bloodstream. According to National Diabetes Statistics Report, 38.4 million people have diabetes (11.6% of the US population). </vt:lpstr>
      <vt:lpstr>Psychological Treatments for Diabetes: Diabetes not only impacts the physical well-being of patients but also takes a toll on their mental health. A significant portion of individuals grappling with diabetes experience symptoms of depression.</vt:lpstr>
      <vt:lpstr>Dataset: In this longitudinal dataset patients were followed for a year, and BDI score (severity of depressive symptoms) were measured at pre-treatment, post-treatment, and at the 9-month follow-up. The response variable is the BDI score  where the predictors include Group of treatment, Gender, Age, Education level, Type of diabetes, Comorbidities, and Neuroticism. </vt:lpstr>
      <vt:lpstr>PowerPoint Presentation</vt:lpstr>
      <vt:lpstr>Fitted Model &amp; Interpretation: </vt:lpstr>
      <vt:lpstr>Prediction BDI Score: </vt:lpstr>
      <vt:lpstr>Conclusion:</vt:lpstr>
      <vt:lpstr>Thank you to my professor  Dr. Olga and to my wonderful classmates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Abukarn</dc:creator>
  <cp:lastModifiedBy>Bushra Abukarn</cp:lastModifiedBy>
  <cp:revision>1</cp:revision>
  <dcterms:created xsi:type="dcterms:W3CDTF">2024-04-28T19:02:07Z</dcterms:created>
  <dcterms:modified xsi:type="dcterms:W3CDTF">2024-10-15T21:24:45Z</dcterms:modified>
</cp:coreProperties>
</file>