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9FA0-A8CC-F2A8-7C85-86DB9CC6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2A9FB-6532-E64A-4437-321B50B12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00685-1C62-B9F0-2994-4284D408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552B-8038-EE73-0937-ACB28D0B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7D321-F1E0-D0D7-677F-FA4F06B1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4D2C-0692-D1F2-2183-80EEB716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27FBA-4C34-F23F-1ADD-4F325D2F4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C9BFE-F9A4-D39B-10BB-69E01225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AEE33-8946-0820-8FB3-E40105F0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1EE5D-CF3B-B6AF-D31A-F89502AE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BFB0E-1060-02E4-7256-6F192D3F8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188EE-35E8-69B2-7BAA-184F3632A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64131-F037-BCC2-A721-2AD495C4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DBAD-BB16-4F96-2F2B-4D8A6824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2FFB-3040-980E-3D1A-FA86B3D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2409-90E1-3BDF-CD60-97893F2B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0618-0A88-8069-7B0D-F27B515B4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08F8E-F6AF-1120-3F66-1F6B946A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32F67-7682-911D-BE4D-B9EB234E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3BBE-2962-6161-64F5-3C62A278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2D9-FF1B-1275-EC71-94F88F3B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D1F1E-A324-DD4A-1299-D5953CE4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1551-0843-64E7-118A-E7C31181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E5D4-CC47-AFC4-D40F-216592D5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202F-9483-8CA4-4A23-FA4BBCBF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1790-9CDA-356F-1AFF-346C8938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AE7B-9D6F-1576-49A4-14D9DC52E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41B37-1A8D-16B5-E0A4-ADCD2AD1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DA3BF-505E-6D14-6FE9-87CC5A94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8A56B-7FFD-DA5A-1F32-61419485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D44EF-94CE-1024-7AEA-98F07FD8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02C9-4894-BFFB-AE6D-60EDB870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6A637-A91F-DB9F-616E-305AD475A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F1282-6C43-B11F-212C-6D45557E5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65D87-11AF-D3CC-640E-3AF5D1755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48B20-6D29-5EE0-9A4F-0FB0CDCB3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EBF60-D2B4-0829-3D4C-8315EC70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393DD-C370-9847-CF15-A54A6A3C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8E88C-B28E-72E1-07BB-DF3501D0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3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3F36-43DA-044B-5326-DAF03A1C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F58F5-8BBF-9DFF-B467-A3F4400F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5C5CA-5761-CB2B-1430-90A700E4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E7611-6642-5A62-9BDE-730E657A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0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858D2-1308-AEA2-40D1-E8E5D0E4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13D1-DEDD-17D5-8D9D-5BDD6A0B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523F3-8754-8365-D1E0-F7D813AD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4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7920-A176-66EA-6F46-7912E37A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7C9E-4F30-481E-DD00-033A431B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EB662-4065-87DF-17C4-5A59318A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774A5-47B3-14BB-648F-59B475DE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D168E-BA55-9912-FC76-B5ABD576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E32C1-40EF-A712-714E-BE567EE3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1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6621-36B8-DD90-CC3F-8524D27B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FB8F9-1054-2DFF-A6F2-BB8958701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0D39F-775A-A7FF-0586-C57A484E0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26FFA-E5CE-D6CE-A8DA-74CF8261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BCDC1-CD63-1B2A-2C9D-F13510A3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C98BD-5773-E93C-86A0-707F35B9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6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0515B-FA34-C871-2429-7F94BEB6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A009A-C37F-76BC-ED1D-01ABE111A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3281-2622-AC39-D52D-5A8040750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23EA2-DD0C-EE9D-912C-F838288EB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C782-C9DC-5E8D-BE89-009203251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6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\\If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E07F1902-CA34-CF3E-FF0D-FA94CE2653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B5FC66-9B5B-5C3C-7B98-6766DE7DC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ptos Black" panose="020F0502020204030204" pitchFamily="34" charset="0"/>
              </a:rPr>
              <a:t>COMMAND LINE ARGUMENTS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911BD-A726-2F42-1564-237110603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172" y="4444693"/>
            <a:ext cx="4915656" cy="1949763"/>
          </a:xfrm>
        </p:spPr>
        <p:txBody>
          <a:bodyPr>
            <a:normAutofit/>
          </a:bodyPr>
          <a:lstStyle/>
          <a:p>
            <a:pPr algn="ctr"/>
            <a:r>
              <a:rPr lang="en-US" sz="1600" dirty="0" err="1"/>
              <a:t>MASKEEN</a:t>
            </a:r>
            <a:r>
              <a:rPr lang="en-US" sz="1600" dirty="0"/>
              <a:t> 24CSU254</a:t>
            </a:r>
          </a:p>
          <a:p>
            <a:r>
              <a:rPr lang="en-US" sz="1600" dirty="0"/>
              <a:t>RUPESH 24CSU259</a:t>
            </a:r>
          </a:p>
          <a:p>
            <a:pPr algn="ctr"/>
            <a:r>
              <a:rPr lang="en-US" sz="1600" dirty="0"/>
              <a:t>TANISHQ 24CSU262</a:t>
            </a:r>
          </a:p>
          <a:p>
            <a:r>
              <a:rPr lang="en-US" sz="1600" dirty="0"/>
              <a:t>BUSHRA 24CSU265</a:t>
            </a:r>
          </a:p>
          <a:p>
            <a:pPr algn="ctr"/>
            <a:r>
              <a:rPr lang="en-US" sz="1600" dirty="0"/>
              <a:t>ANSH 24CSU275</a:t>
            </a:r>
          </a:p>
        </p:txBody>
      </p:sp>
    </p:spTree>
    <p:extLst>
      <p:ext uri="{BB962C8B-B14F-4D97-AF65-F5344CB8AC3E}">
        <p14:creationId xmlns:p14="http://schemas.microsoft.com/office/powerpoint/2010/main" val="183117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4A2F-2B92-A7F2-16A7-DC17EF6D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0A41F-457C-270F-FD7A-C6FA84B3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808"/>
          <a:stretch/>
        </p:blipFill>
        <p:spPr>
          <a:xfrm>
            <a:off x="94333" y="1690688"/>
            <a:ext cx="10821760" cy="470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1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E2EB7-925F-EC3D-3FC1-D6C492412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4F53-1B41-991F-CFE7-D3C98F9B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WHEN DO WE NEED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936C7-76BE-FCF4-BEBB-2F2D0E72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sz="3700" dirty="0">
                <a:latin typeface="Aparajita" panose="02020603050405020304" pitchFamily="18" charset="0"/>
                <a:cs typeface="Aparajita" panose="02020603050405020304" pitchFamily="18" charset="0"/>
              </a:rPr>
              <a:t>They are used to control program from outside instead of hard coding those values inside the code.</a:t>
            </a:r>
          </a:p>
          <a:p>
            <a:pPr marL="0" indent="0">
              <a:buNone/>
            </a:pPr>
            <a:endParaRPr lang="en-US" sz="37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3700" dirty="0">
                <a:latin typeface="Aparajita" panose="02020603050405020304" pitchFamily="18" charset="0"/>
                <a:cs typeface="Aparajita" panose="02020603050405020304" pitchFamily="18" charset="0"/>
              </a:rPr>
              <a:t>With the help of command line arguments we can create our own commands.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1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84F576-8D61-5713-ED61-E66CDAC2E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E5CF5-AB36-B509-8648-C90D4D08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>
            <a:normAutofit/>
          </a:bodyPr>
          <a:lstStyle/>
          <a:p>
            <a:r>
              <a:rPr lang="en-US" sz="5200">
                <a:latin typeface="Aptos Black" panose="020B0004020202020204" pitchFamily="34" charset="0"/>
              </a:rPr>
              <a:t>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2135B-418F-CE74-E9FB-17F14F4EB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83956"/>
            <a:ext cx="5158427" cy="37304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Argc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(Argument count)</a:t>
            </a:r>
          </a:p>
          <a:p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It stores the number of command line arguments passed by the user including the name of the program</a:t>
            </a:r>
          </a:p>
          <a:p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The default value of </a:t>
            </a:r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argc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 is 1</a:t>
            </a:r>
          </a:p>
          <a:p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So if we pass a value to the program, value of </a:t>
            </a:r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argc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 would be 2 (one for argument and for program name)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4CDD98-4F02-4AD6-EEB4-BB087E14A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155" y="1983956"/>
            <a:ext cx="5164645" cy="37304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Argv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(argument vector)</a:t>
            </a:r>
          </a:p>
          <a:p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It is an array of character pointers listing all the arguments.</a:t>
            </a:r>
          </a:p>
          <a:p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If </a:t>
            </a:r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argc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 &gt; 0 , the array elements from </a:t>
            </a:r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argv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[0] to </a:t>
            </a:r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argv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[argc-1] will contain pointer to strings.</a:t>
            </a:r>
          </a:p>
          <a:p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Argv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[0] is the name of the program, after that every element is that argument that we pass.</a:t>
            </a:r>
          </a:p>
        </p:txBody>
      </p:sp>
    </p:spTree>
    <p:extLst>
      <p:ext uri="{BB962C8B-B14F-4D97-AF65-F5344CB8AC3E}">
        <p14:creationId xmlns:p14="http://schemas.microsoft.com/office/powerpoint/2010/main" val="311023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AEB7E-75CC-24D7-5BA8-01036D995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51489A-6257-E085-C615-7C2CF2F2D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5B78C-3CA2-2744-CB20-871BC927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344"/>
            <a:ext cx="10515600" cy="1459922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Aptos Black" panose="020B0004020202020204" pitchFamily="34" charset="0"/>
              </a:rPr>
              <a:t>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F7277-4282-6414-87B4-41C5E4DDE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1816"/>
            <a:ext cx="10515600" cy="4863412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  <a:cs typeface="Aharoni" panose="02010803020104030203" pitchFamily="2" charset="-79"/>
              </a:rPr>
              <a:t>They are passed to main() function.</a:t>
            </a: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r>
              <a:rPr lang="en-US" dirty="0">
                <a:latin typeface="Abadi" panose="020B0604020104020204" pitchFamily="34" charset="0"/>
                <a:cs typeface="Aharoni" panose="02010803020104030203" pitchFamily="2" charset="-79"/>
              </a:rPr>
              <a:t>They are parameters/ arguments supplied to the program when it is invoked</a:t>
            </a: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r>
              <a:rPr lang="en-US" dirty="0">
                <a:latin typeface="Abadi" panose="020B0604020104020204" pitchFamily="34" charset="0"/>
                <a:cs typeface="Aharoni" panose="02010803020104030203" pitchFamily="2" charset="-79"/>
              </a:rPr>
              <a:t>It provides a simple accurate, keyboard based method for interacting with all types of computer programs.</a:t>
            </a:r>
          </a:p>
          <a:p>
            <a:endParaRPr lang="en-US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r>
              <a:rPr lang="en-US" dirty="0">
                <a:latin typeface="Abadi" panose="020B0604020104020204" pitchFamily="34" charset="0"/>
                <a:cs typeface="Aharoni" panose="02010803020104030203" pitchFamily="2" charset="-79"/>
              </a:rPr>
              <a:t>Each string in </a:t>
            </a:r>
            <a:r>
              <a:rPr lang="en-US" dirty="0" err="1">
                <a:latin typeface="Abadi" panose="020B0604020104020204" pitchFamily="34" charset="0"/>
                <a:cs typeface="Aharoni" panose="02010803020104030203" pitchFamily="2" charset="-79"/>
              </a:rPr>
              <a:t>argv</a:t>
            </a:r>
            <a:r>
              <a:rPr lang="en-US" dirty="0">
                <a:latin typeface="Abadi" panose="020B0604020104020204" pitchFamily="34" charset="0"/>
                <a:cs typeface="Aharoni" panose="02010803020104030203" pitchFamily="2" charset="-79"/>
              </a:rPr>
              <a:t> is null terminated , making them compatible with standard c sting functions.</a:t>
            </a:r>
          </a:p>
          <a:p>
            <a:endParaRPr lang="en-US" sz="2000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endParaRPr lang="en-US" sz="2000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011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DB6C3-1EDF-3ED9-D4CD-7232B6DBB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D2CA-B7FB-77FC-0766-B44C7B5B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BC41-EE0C-CAF0-AAAF-CBDFDD32B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69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err="1"/>
              <a:t>int</a:t>
            </a:r>
            <a:r>
              <a:rPr lang="fr-FR" sz="4000" dirty="0"/>
              <a:t> main(</a:t>
            </a:r>
            <a:r>
              <a:rPr lang="fr-FR" sz="4000" dirty="0" err="1"/>
              <a:t>int</a:t>
            </a:r>
            <a:r>
              <a:rPr lang="fr-FR" sz="4000" dirty="0"/>
              <a:t> </a:t>
            </a:r>
            <a:r>
              <a:rPr lang="fr-FR" sz="4000" dirty="0" err="1"/>
              <a:t>argc</a:t>
            </a:r>
            <a:r>
              <a:rPr lang="fr-FR" sz="4000" dirty="0"/>
              <a:t>, char *</a:t>
            </a:r>
            <a:r>
              <a:rPr lang="fr-FR" sz="4000" dirty="0" err="1"/>
              <a:t>argv</a:t>
            </a:r>
            <a:r>
              <a:rPr lang="fr-FR" sz="4000" dirty="0"/>
              <a:t>[]) </a:t>
            </a:r>
          </a:p>
          <a:p>
            <a:pPr marL="0" indent="0">
              <a:buNone/>
            </a:pPr>
            <a:r>
              <a:rPr lang="fr-FR" sz="4000" dirty="0"/>
              <a:t>{    </a:t>
            </a:r>
          </a:p>
          <a:p>
            <a:pPr marL="0" indent="0">
              <a:buNone/>
            </a:pPr>
            <a:r>
              <a:rPr lang="fr-FR" sz="4000" dirty="0"/>
              <a:t>       // code</a:t>
            </a:r>
          </a:p>
          <a:p>
            <a:pPr marL="0" indent="0">
              <a:buNone/>
            </a:pPr>
            <a:r>
              <a:rPr lang="fr-FR" sz="4000" dirty="0"/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250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95108-6272-8C8A-F95F-3446917D8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84AA-1D6D-F353-20AF-7EB14D8F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EXAMPLE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C8E972B-70C8-B7A7-BEB3-1F7278430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8" y="1690688"/>
            <a:ext cx="7526636" cy="4351337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8A400B6-759A-E149-75C2-4D26C5119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89892"/>
          <a:stretch/>
        </p:blipFill>
        <p:spPr>
          <a:xfrm>
            <a:off x="485908" y="5167312"/>
            <a:ext cx="5029201" cy="48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7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DB83-063C-6D6E-C630-9B7BECEFC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3B5-15B6-61F1-AEC2-C468C970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OUTPUT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005EEB4-7726-BD11-3370-49183BE39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89892"/>
          <a:stretch/>
        </p:blipFill>
        <p:spPr>
          <a:xfrm>
            <a:off x="485908" y="5167312"/>
            <a:ext cx="5029201" cy="48957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020D8B-F4DC-C63E-EAE0-009E6A29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467886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 </a:t>
            </a:r>
            <a:r>
              <a:rPr lang="en-US" sz="3600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</a:t>
            </a:r>
            <a:r>
              <a:rPr lang="en-US" sz="3600" dirty="0"/>
              <a:t> the program is run with 3 arguments</a:t>
            </a:r>
          </a:p>
          <a:p>
            <a:pPr marL="0" indent="0">
              <a:buNone/>
            </a:pPr>
            <a:r>
              <a:rPr lang="en-US" sz="3600" dirty="0"/>
              <a:t>You Have Entered 4 Arguments</a:t>
            </a:r>
          </a:p>
          <a:p>
            <a:pPr marL="0" indent="0">
              <a:buNone/>
            </a:pPr>
            <a:r>
              <a:rPr lang="en-US" sz="3600" dirty="0"/>
              <a:t>Your Arguments Are : arg1 arg2 arg3</a:t>
            </a:r>
          </a:p>
        </p:txBody>
      </p:sp>
    </p:spTree>
    <p:extLst>
      <p:ext uri="{BB962C8B-B14F-4D97-AF65-F5344CB8AC3E}">
        <p14:creationId xmlns:p14="http://schemas.microsoft.com/office/powerpoint/2010/main" val="95874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AD25C6-7653-333E-1ADC-ACE97345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568B0-D875-039D-840E-DCFA2EDB5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8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270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Abadi</vt:lpstr>
      <vt:lpstr>Aharoni</vt:lpstr>
      <vt:lpstr>Aparajita</vt:lpstr>
      <vt:lpstr>Aptos</vt:lpstr>
      <vt:lpstr>Aptos Black</vt:lpstr>
      <vt:lpstr>Aptos Display</vt:lpstr>
      <vt:lpstr>Arial</vt:lpstr>
      <vt:lpstr>Office Theme</vt:lpstr>
      <vt:lpstr>COMMAND LINE ARGUMENTS IN C</vt:lpstr>
      <vt:lpstr>DEFINITION</vt:lpstr>
      <vt:lpstr>WHEN DO WE NEED COMMAND LINE ARGUMENTS</vt:lpstr>
      <vt:lpstr>COMPONENTS</vt:lpstr>
      <vt:lpstr>PROPERTIES</vt:lpstr>
      <vt:lpstr>SYNTAX</vt:lpstr>
      <vt:lpstr>EXAMPLE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delhi advancecooling</dc:creator>
  <cp:lastModifiedBy>Terry</cp:lastModifiedBy>
  <cp:revision>1</cp:revision>
  <dcterms:created xsi:type="dcterms:W3CDTF">2024-11-12T15:47:41Z</dcterms:created>
  <dcterms:modified xsi:type="dcterms:W3CDTF">2024-11-12T17:29:34Z</dcterms:modified>
</cp:coreProperties>
</file>