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ngsana New" panose="02020603050405020304" pitchFamily="18" charset="-34"/>
      <p:regular r:id="rId11"/>
      <p:bold r:id="rId12"/>
    </p:embeddedFont>
    <p:embeddedFont>
      <p:font typeface="Fraunces Extra Bold" panose="020B0604020202020204" charset="0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3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D182B6-5EC6-7C6E-9FED-79CAA05D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915856" cy="8229600"/>
          </a:xfrm>
          <a:prstGeom prst="rect">
            <a:avLst/>
          </a:prstGeom>
        </p:spPr>
      </p:pic>
      <p:pic>
        <p:nvPicPr>
          <p:cNvPr id="6" name="Image 1" descr="preencoded.png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673090"/>
            <a:ext cx="347663" cy="34766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7" name="Text 3" hidden="1"/>
          <p:cNvSpPr/>
          <p:nvPr/>
        </p:nvSpPr>
        <p:spPr>
          <a:xfrm>
            <a:off x="6756440" y="5648563"/>
            <a:ext cx="258556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Bushra Fatima</a:t>
            </a:r>
            <a:endParaRPr lang="en-US" sz="2200" dirty="0"/>
          </a:p>
        </p:txBody>
      </p:sp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EventPro: Streamlining Event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EventPro is a C-based application designed to simplify event management for organizations. It offers features like user authentication, event scheduling, participant registration, and real-time notifications.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B764E-5FA4-E77F-82D7-FC4DCE7EB987}"/>
              </a:ext>
            </a:extLst>
          </p:cNvPr>
          <p:cNvSpPr txBox="1"/>
          <p:nvPr/>
        </p:nvSpPr>
        <p:spPr>
          <a:xfrm>
            <a:off x="6197063" y="5895529"/>
            <a:ext cx="4696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SAKSHI 24CSU288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ARYAN 24CSU285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BUSHRA 24CSU265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4044D3E-2F4D-E8C7-334D-BED16C94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92625"/>
            <a:ext cx="14630400" cy="158788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802797" y="11913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802797" y="249541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3973056" y="2580425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4539913" y="2495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Seamless Login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539913" y="298583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 a seamless login and user authentication system.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94474" y="249541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838420" y="2580425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431590" y="2495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431590" y="298583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Facilitate event creation and management.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3802797" y="455650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3955197" y="4641516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4539913" y="4556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Notifications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539913" y="504692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effective notification alerts for upcoming events.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694474" y="455650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7834015" y="4641516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431590" y="4556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Participant Data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431590" y="504692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Maintain participant data for scheduled events.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4B3706-E6D9-2A19-3C15-8483D181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" y="0"/>
            <a:ext cx="14570852" cy="8229599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2341602"/>
            <a:ext cx="73406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Functional Requirements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9121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sign up with a username and password.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log in to their accounts securely.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Management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985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Register new events with details like name, date, time, and description.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036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 and list participants for each event.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Update event details as necessary.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324AC3-3CE3-DB8F-EC2F-F24041FB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2721412"/>
            <a:ext cx="88184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Notifications and Data Storage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Notifications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Notify users of events scheduled within the next hour or happening on the current day.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accounts and event details are stored in plain text files for simplicity.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64A2FC-AC08-7973-F9A5-253D7EB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535398" cy="8051469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Non-Functional Requirements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 up to 100 participants per event and efficiently manage up to 50 events per user.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2281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5647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Basic encryption (future scope) for sensitive user data such as passwords.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Ability to increase the number of users by scaling file-based storage.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854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System Architecture Overview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662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2600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Login Module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750469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Handles user sign-up and authentication.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4662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260050"/>
            <a:ext cx="36081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Management Module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10479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Allows event creation, updates, and participant management.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1104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6304836"/>
            <a:ext cx="28683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Notification Module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79525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Monitors event timings and generates notifications.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64049" y="3576042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9103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Programming Language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33578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29413" y="3576042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File Handling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 storing user and event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46190" y="5274231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Time Functions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 handling event scheduling and notifications.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7F42A8-1EF5-0099-E657-70A52FDD7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0"/>
          <a:stretch/>
        </p:blipFill>
        <p:spPr>
          <a:xfrm>
            <a:off x="8577025" y="0"/>
            <a:ext cx="605337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9114" y="599242"/>
            <a:ext cx="6720840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Timeline and Milestones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560701" y="1607106"/>
            <a:ext cx="30480" cy="6025396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790611" y="2082165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330791" y="1852255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494383" y="1933932"/>
            <a:ext cx="163116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7774543" y="182499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1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774543" y="2296239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Requirement gathering and design – (Completed).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790611" y="3555802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6330791" y="3325892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469142" y="3407569"/>
            <a:ext cx="213598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7774543" y="329862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2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7774543" y="3769876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Development – (Complete).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790611" y="5029438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6330791" y="4799528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6477238" y="4881205"/>
            <a:ext cx="197406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7774543" y="4772263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3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7774543" y="5243513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Testing – (Done]).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6790611" y="6503075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8"/>
          <p:cNvSpPr/>
          <p:nvPr/>
        </p:nvSpPr>
        <p:spPr>
          <a:xfrm>
            <a:off x="6330791" y="6273165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6464856" y="6354842"/>
            <a:ext cx="222171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550" dirty="0"/>
          </a:p>
        </p:txBody>
      </p:sp>
      <p:sp>
        <p:nvSpPr>
          <p:cNvPr id="23" name="Text 20"/>
          <p:cNvSpPr/>
          <p:nvPr/>
        </p:nvSpPr>
        <p:spPr>
          <a:xfrm>
            <a:off x="7774543" y="624590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4</a:t>
            </a:r>
            <a:endParaRPr lang="en-US" sz="2100" dirty="0"/>
          </a:p>
        </p:txBody>
      </p:sp>
      <p:sp>
        <p:nvSpPr>
          <p:cNvPr id="24" name="Text 21"/>
          <p:cNvSpPr/>
          <p:nvPr/>
        </p:nvSpPr>
        <p:spPr>
          <a:xfrm>
            <a:off x="7774543" y="6717149"/>
            <a:ext cx="6093143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Final presentation and submission – (Planned for [20-12-2024]).</a:t>
            </a:r>
            <a:endParaRPr lang="en-US" sz="17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F66ECF-0D4D-D046-6FC5-ECB1678F5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7" t="-10" b="10"/>
          <a:stretch/>
        </p:blipFill>
        <p:spPr>
          <a:xfrm>
            <a:off x="-13298" y="-12822"/>
            <a:ext cx="6224868" cy="8262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338</Words>
  <Application>Microsoft Office PowerPoint</Application>
  <PresentationFormat>Custom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Nobile Bold</vt:lpstr>
      <vt:lpstr>Angsana New</vt:lpstr>
      <vt:lpstr>Fraunces Extra Bold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Terry</cp:lastModifiedBy>
  <cp:revision>4</cp:revision>
  <dcterms:created xsi:type="dcterms:W3CDTF">2024-12-20T03:35:24Z</dcterms:created>
  <dcterms:modified xsi:type="dcterms:W3CDTF">2024-12-20T03:58:03Z</dcterms:modified>
</cp:coreProperties>
</file>