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Fraunces Extra Bold" panose="020B0604020202020204" charset="0"/>
      <p:regular r:id="rId11"/>
    </p:embeddedFont>
    <p:embeddedFont>
      <p:font typeface="Nobile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4" d="100"/>
          <a:sy n="54" d="100"/>
        </p:scale>
        <p:origin x="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3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ED182B6-5EC6-7C6E-9FED-79CAA05D3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915856" cy="8229600"/>
          </a:xfrm>
          <a:prstGeom prst="rect">
            <a:avLst/>
          </a:prstGeom>
        </p:spPr>
      </p:pic>
      <p:pic>
        <p:nvPicPr>
          <p:cNvPr id="6" name="Image 1" descr="preencoded.png" hidden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5673090"/>
            <a:ext cx="347663" cy="347663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7" name="Text 3" hidden="1"/>
          <p:cNvSpPr/>
          <p:nvPr/>
        </p:nvSpPr>
        <p:spPr>
          <a:xfrm>
            <a:off x="6756440" y="5648563"/>
            <a:ext cx="258556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Nobile Bold" pitchFamily="34" charset="0"/>
                <a:ea typeface="Nobile Bold" pitchFamily="34" charset="-122"/>
                <a:cs typeface="Nobile Bold" pitchFamily="34" charset="-120"/>
              </a:rPr>
              <a:t>by Bushra Fatima</a:t>
            </a:r>
            <a:endParaRPr lang="en-US" sz="2200" dirty="0"/>
          </a:p>
        </p:txBody>
      </p:sp>
      <p:sp>
        <p:nvSpPr>
          <p:cNvPr id="3" name="Text 0"/>
          <p:cNvSpPr/>
          <p:nvPr/>
        </p:nvSpPr>
        <p:spPr>
          <a:xfrm>
            <a:off x="6280190" y="21840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EventPro: Streamlining Event Management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94180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EventPro is a C-based application designed to simplify event management for organizations. It offers features like user authentication, event scheduling, participant registration, and real-time notifications.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66547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4044D3E-2F4D-E8C7-334D-BED16C946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992625"/>
            <a:ext cx="14630400" cy="1587885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802797" y="119132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Project Objectives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3802797" y="2495415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3973056" y="2580425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4539913" y="24954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Seamless Login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4539913" y="2985833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Provide a seamless login and user authentication system.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694474" y="2495415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7838420" y="2580425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8431590" y="24954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Event Management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8431590" y="2985833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Facilitate event creation and management.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3802797" y="4556506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3955197" y="4641516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4539913" y="45565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Event Notifications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4539913" y="5046924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Ensure effective notification alerts for upcoming events.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694474" y="4556506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7834015" y="4641516"/>
            <a:ext cx="23121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8431590" y="45565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Participant Data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8431590" y="5046924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Maintain participant data for scheduled events.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94B3706-E6D9-2A19-3C15-8483D1815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8" y="0"/>
            <a:ext cx="14570852" cy="8229599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793790" y="2341602"/>
            <a:ext cx="73406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Functional Requirements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17357"/>
            <a:ext cx="29121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User Authentication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985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Users can sign up with a username and password.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406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Users can log in to their accounts securely.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6173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Event Management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19850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Register new events with details like name, date, time, and description.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0036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Add and list participants for each event.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4458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Update event details as necessary.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324AC3-3CE3-DB8F-EC2F-F24041FB7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599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793790" y="2721412"/>
            <a:ext cx="88184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Notifications and Data Storage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Notifications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Notify users of events scheduled within the next hour or happening on the current day.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Data Storage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User accounts and event details are stored in plain text files for simplicity.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D64A2FC-AC08-7973-F9A5-253D7EBC0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4535398" cy="8051469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8977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Non-Functional Requirements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847499"/>
            <a:ext cx="3664863" cy="2395657"/>
          </a:xfrm>
          <a:prstGeom prst="roundRect">
            <a:avLst>
              <a:gd name="adj" fmla="val 8521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20604" y="3074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Performance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564731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Handle up to 100 participants per event and efficiently manage up to 50 events per user.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847499"/>
            <a:ext cx="3664863" cy="2395657"/>
          </a:xfrm>
          <a:prstGeom prst="roundRect">
            <a:avLst>
              <a:gd name="adj" fmla="val 8521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4912281" y="3074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Security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564731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Basic encryption (future scope) for sensitive user data such as passwords.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469969"/>
            <a:ext cx="7556421" cy="1669852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020604" y="56967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Scalability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6187202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Ability to increase the number of users by scaling file-based storage.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0854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System Architecture Overview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466261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32600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Login Module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3750469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Handles user sign-up and authentication.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021" y="246626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42021" y="3260050"/>
            <a:ext cx="360818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Event Management Module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42021" y="4104799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Allows event creation, updates, and participant management.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511046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93790" y="6304836"/>
            <a:ext cx="28683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Notification Module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93790" y="6795254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Monitors event timings and generates notifications.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18694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Technologies Used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49103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964049" y="3576042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491032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Programming Language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4335780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49103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4829413" y="3576042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34910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File Handling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981450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For storing user and event data.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189220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946190" y="5274231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189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Time Functions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567963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For handling event scheduling and notifications.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7F42A8-1EF5-0099-E657-70A52FDD7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0"/>
          <a:stretch/>
        </p:blipFill>
        <p:spPr>
          <a:xfrm>
            <a:off x="8577025" y="0"/>
            <a:ext cx="6053375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49114" y="599242"/>
            <a:ext cx="6720840" cy="681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50"/>
              </a:lnSpc>
              <a:buNone/>
            </a:pPr>
            <a:r>
              <a:rPr lang="en-US" sz="42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Timeline and Milestones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6560701" y="1607106"/>
            <a:ext cx="30480" cy="6025396"/>
          </a:xfrm>
          <a:prstGeom prst="roundRect">
            <a:avLst>
              <a:gd name="adj" fmla="val 643548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6790611" y="2082165"/>
            <a:ext cx="762714" cy="30480"/>
          </a:xfrm>
          <a:prstGeom prst="roundRect">
            <a:avLst>
              <a:gd name="adj" fmla="val 643548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6330791" y="1852255"/>
            <a:ext cx="490299" cy="490299"/>
          </a:xfrm>
          <a:prstGeom prst="roundRect">
            <a:avLst>
              <a:gd name="adj" fmla="val 40007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6494383" y="1933932"/>
            <a:ext cx="163116" cy="326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550" dirty="0"/>
          </a:p>
        </p:txBody>
      </p:sp>
      <p:sp>
        <p:nvSpPr>
          <p:cNvPr id="8" name="Text 5"/>
          <p:cNvSpPr/>
          <p:nvPr/>
        </p:nvSpPr>
        <p:spPr>
          <a:xfrm>
            <a:off x="7774543" y="1824990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Phase 1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7774543" y="2296239"/>
            <a:ext cx="609314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Requirement gathering and design – (Completed).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790611" y="3555802"/>
            <a:ext cx="762714" cy="30480"/>
          </a:xfrm>
          <a:prstGeom prst="roundRect">
            <a:avLst>
              <a:gd name="adj" fmla="val 643548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8"/>
          <p:cNvSpPr/>
          <p:nvPr/>
        </p:nvSpPr>
        <p:spPr>
          <a:xfrm>
            <a:off x="6330791" y="3325892"/>
            <a:ext cx="490299" cy="490299"/>
          </a:xfrm>
          <a:prstGeom prst="roundRect">
            <a:avLst>
              <a:gd name="adj" fmla="val 40007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6469142" y="3407569"/>
            <a:ext cx="213598" cy="326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550" dirty="0"/>
          </a:p>
        </p:txBody>
      </p:sp>
      <p:sp>
        <p:nvSpPr>
          <p:cNvPr id="13" name="Text 10"/>
          <p:cNvSpPr/>
          <p:nvPr/>
        </p:nvSpPr>
        <p:spPr>
          <a:xfrm>
            <a:off x="7774543" y="3298627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Phase 2</a:t>
            </a:r>
            <a:endParaRPr lang="en-US" sz="2100" dirty="0"/>
          </a:p>
        </p:txBody>
      </p:sp>
      <p:sp>
        <p:nvSpPr>
          <p:cNvPr id="14" name="Text 11"/>
          <p:cNvSpPr/>
          <p:nvPr/>
        </p:nvSpPr>
        <p:spPr>
          <a:xfrm>
            <a:off x="7774543" y="3769876"/>
            <a:ext cx="609314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Development – (Complete).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6790611" y="5029438"/>
            <a:ext cx="762714" cy="30480"/>
          </a:xfrm>
          <a:prstGeom prst="roundRect">
            <a:avLst>
              <a:gd name="adj" fmla="val 643548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Shape 13"/>
          <p:cNvSpPr/>
          <p:nvPr/>
        </p:nvSpPr>
        <p:spPr>
          <a:xfrm>
            <a:off x="6330791" y="4799528"/>
            <a:ext cx="490299" cy="490299"/>
          </a:xfrm>
          <a:prstGeom prst="roundRect">
            <a:avLst>
              <a:gd name="adj" fmla="val 40007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6477238" y="4881205"/>
            <a:ext cx="197406" cy="326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550" dirty="0"/>
          </a:p>
        </p:txBody>
      </p:sp>
      <p:sp>
        <p:nvSpPr>
          <p:cNvPr id="18" name="Text 15"/>
          <p:cNvSpPr/>
          <p:nvPr/>
        </p:nvSpPr>
        <p:spPr>
          <a:xfrm>
            <a:off x="7774543" y="4772263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Phase 3</a:t>
            </a:r>
            <a:endParaRPr lang="en-US" sz="2100" dirty="0"/>
          </a:p>
        </p:txBody>
      </p:sp>
      <p:sp>
        <p:nvSpPr>
          <p:cNvPr id="19" name="Text 16"/>
          <p:cNvSpPr/>
          <p:nvPr/>
        </p:nvSpPr>
        <p:spPr>
          <a:xfrm>
            <a:off x="7774543" y="5243513"/>
            <a:ext cx="609314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Testing – (Done]).</a:t>
            </a:r>
            <a:endParaRPr lang="en-US" sz="1700" dirty="0"/>
          </a:p>
        </p:txBody>
      </p:sp>
      <p:sp>
        <p:nvSpPr>
          <p:cNvPr id="20" name="Shape 17"/>
          <p:cNvSpPr/>
          <p:nvPr/>
        </p:nvSpPr>
        <p:spPr>
          <a:xfrm>
            <a:off x="6790611" y="6503075"/>
            <a:ext cx="762714" cy="30480"/>
          </a:xfrm>
          <a:prstGeom prst="roundRect">
            <a:avLst>
              <a:gd name="adj" fmla="val 643548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Shape 18"/>
          <p:cNvSpPr/>
          <p:nvPr/>
        </p:nvSpPr>
        <p:spPr>
          <a:xfrm>
            <a:off x="6330791" y="6273165"/>
            <a:ext cx="490299" cy="490299"/>
          </a:xfrm>
          <a:prstGeom prst="roundRect">
            <a:avLst>
              <a:gd name="adj" fmla="val 40007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9"/>
          <p:cNvSpPr/>
          <p:nvPr/>
        </p:nvSpPr>
        <p:spPr>
          <a:xfrm>
            <a:off x="6464856" y="6354842"/>
            <a:ext cx="222171" cy="326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4</a:t>
            </a:r>
            <a:endParaRPr lang="en-US" sz="2550" dirty="0"/>
          </a:p>
        </p:txBody>
      </p:sp>
      <p:sp>
        <p:nvSpPr>
          <p:cNvPr id="23" name="Text 20"/>
          <p:cNvSpPr/>
          <p:nvPr/>
        </p:nvSpPr>
        <p:spPr>
          <a:xfrm>
            <a:off x="7774543" y="6245900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Phase 4</a:t>
            </a:r>
            <a:endParaRPr lang="en-US" sz="2100" dirty="0"/>
          </a:p>
        </p:txBody>
      </p:sp>
      <p:sp>
        <p:nvSpPr>
          <p:cNvPr id="24" name="Text 21"/>
          <p:cNvSpPr/>
          <p:nvPr/>
        </p:nvSpPr>
        <p:spPr>
          <a:xfrm>
            <a:off x="7774543" y="6717149"/>
            <a:ext cx="6093143" cy="6974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Final presentation and submission – (Planned for [20-12-2024]).</a:t>
            </a:r>
            <a:endParaRPr lang="en-US" sz="17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3F66ECF-0D4D-D046-6FC5-ECB1678F5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7" t="-10" b="10"/>
          <a:stretch/>
        </p:blipFill>
        <p:spPr>
          <a:xfrm>
            <a:off x="-13298" y="-12822"/>
            <a:ext cx="6224868" cy="82628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332</Words>
  <Application>Microsoft Office PowerPoint</Application>
  <PresentationFormat>Custom</PresentationFormat>
  <Paragraphs>74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Nobile Bold</vt:lpstr>
      <vt:lpstr>Fraunces Extra Bold</vt:lpstr>
      <vt:lpstr>Arial</vt:lpstr>
      <vt:lpstr>Nobile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Terry</cp:lastModifiedBy>
  <cp:revision>3</cp:revision>
  <dcterms:created xsi:type="dcterms:W3CDTF">2024-12-20T03:35:24Z</dcterms:created>
  <dcterms:modified xsi:type="dcterms:W3CDTF">2024-12-20T03:50:48Z</dcterms:modified>
</cp:coreProperties>
</file>