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9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9" r:id="rId3"/>
    <p:sldId id="260" r:id="rId4"/>
    <p:sldId id="261" r:id="rId5"/>
    <p:sldId id="262" r:id="rId6"/>
    <p:sldId id="263" r:id="rId7"/>
    <p:sldId id="264" r:id="rId8"/>
    <p:sldId id="267" r:id="rId9"/>
    <p:sldId id="270" r:id="rId10"/>
    <p:sldId id="266" r:id="rId11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1B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C0AB33-2A09-4136-8C04-D653D29608CB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6800B-A355-4E11-B66C-2234A037C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0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6800B-A355-4E11-B66C-2234A037CF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937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66800B-A355-4E11-B66C-2234A037CF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48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26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92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50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2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66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09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7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7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20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8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9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74641-F8A0-4523-A6BA-F6AB51439676}" type="datetimeFigureOut">
              <a:rPr lang="en-US" smtClean="0"/>
              <a:t>14-Sep-25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360D7-E62C-48DD-B09C-ADE2F3B17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696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9184"/>
            <a:ext cx="10515600" cy="1682496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The History of Artificial </a:t>
            </a:r>
            <a:r>
              <a:rPr lang="en-US" sz="4000" b="1" dirty="0" smtClean="0"/>
              <a:t>Intelligence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sz="4000" i="1" dirty="0"/>
              <a:t>from Early Dreams to Agentic AI</a:t>
            </a:r>
            <a:r>
              <a:rPr lang="en-US" sz="4000" dirty="0"/>
              <a:t/>
            </a:r>
            <a:br>
              <a:rPr lang="en-US" sz="4000" dirty="0"/>
            </a:br>
            <a:endParaRPr lang="en-US" sz="40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584" y="1773936"/>
            <a:ext cx="9875520" cy="4599432"/>
          </a:xfrm>
        </p:spPr>
      </p:pic>
    </p:spTree>
    <p:extLst>
      <p:ext uri="{BB962C8B-B14F-4D97-AF65-F5344CB8AC3E}">
        <p14:creationId xmlns:p14="http://schemas.microsoft.com/office/powerpoint/2010/main" val="134955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Conclusion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44" r="15744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399"/>
            <a:ext cx="3932237" cy="4129391"/>
          </a:xfrm>
        </p:spPr>
        <p:txBody>
          <a:bodyPr>
            <a:normAutofit/>
          </a:bodyPr>
          <a:lstStyle/>
          <a:p>
            <a:r>
              <a:rPr lang="en-US" sz="2400" dirty="0"/>
              <a:t>AI is transforming industries and daily life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LLMs and Generative AI are shaping future innovations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Agentic AI represents the next step in AI evolution</a:t>
            </a:r>
          </a:p>
          <a:p>
            <a:r>
              <a:rPr lang="en-US" sz="2400" dirty="0"/>
              <a:t>• "The future belongs to those who shape it with AI."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7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29184"/>
            <a:ext cx="10515600" cy="21396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rgbClr val="341BC9"/>
                </a:solidFill>
              </a:rPr>
              <a:t>Introduction</a:t>
            </a:r>
            <a:r>
              <a:rPr lang="en-US" sz="6000" b="1" dirty="0" smtClean="0"/>
              <a:t/>
            </a:r>
            <a:br>
              <a:rPr lang="en-US" sz="6000" b="1" dirty="0" smtClean="0"/>
            </a:br>
            <a:r>
              <a:rPr lang="en-US" sz="6000" b="1" dirty="0" smtClean="0"/>
              <a:t>Artificial Intelligence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3100" dirty="0" smtClean="0"/>
              <a:t>Understanding AI, LLMs, Generative AI &amp; Agentic AI</a:t>
            </a:r>
            <a:br>
              <a:rPr lang="en-US" sz="3100" dirty="0" smtClean="0"/>
            </a:br>
            <a:endParaRPr lang="en-US" sz="3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715768"/>
            <a:ext cx="5142723" cy="34107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What is Artificial Intelligence?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The </a:t>
            </a:r>
            <a:r>
              <a:rPr lang="en-US" sz="2400" dirty="0"/>
              <a:t>quest to build machines that can “think”</a:t>
            </a:r>
          </a:p>
          <a:p>
            <a:pPr lvl="0"/>
            <a:endParaRPr lang="en-US" sz="2400" dirty="0" smtClean="0"/>
          </a:p>
          <a:p>
            <a:pPr lvl="0"/>
            <a:r>
              <a:rPr lang="en-US" sz="2400" dirty="0" smtClean="0"/>
              <a:t>Evolution </a:t>
            </a:r>
            <a:r>
              <a:rPr lang="en-US" sz="2400" dirty="0"/>
              <a:t>shaped by philosophy, mathematics, and computing</a:t>
            </a:r>
          </a:p>
          <a:p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88" y="2468879"/>
            <a:ext cx="5277254" cy="3946659"/>
          </a:xfrm>
        </p:spPr>
      </p:pic>
    </p:spTree>
    <p:extLst>
      <p:ext uri="{BB962C8B-B14F-4D97-AF65-F5344CB8AC3E}">
        <p14:creationId xmlns:p14="http://schemas.microsoft.com/office/powerpoint/2010/main" val="219601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3038"/>
            <a:ext cx="4938442" cy="1094362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History of AI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507" y="963038"/>
            <a:ext cx="5340484" cy="490595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938442" cy="3811588"/>
          </a:xfrm>
        </p:spPr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1950s: Alan Turing introduces AI concepts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1956: Dartmouth Conference coined 'Artificial Intelligence'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1980s: Expert systems revolution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2000s+: Rise of Machine Learning &amp; Deep Learning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48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0468"/>
            <a:ext cx="4646612" cy="1716931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Different Transitions of AI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591" y="865762"/>
            <a:ext cx="6108971" cy="5301574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646611" cy="381158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 smtClean="0"/>
              <a:t>• </a:t>
            </a:r>
            <a:r>
              <a:rPr lang="en-US" sz="2400" dirty="0"/>
              <a:t>Rule-based AI → Simple decision-making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Machine Learning → Learning from data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Deep Learning → Neural networks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Generative AI → Creating new data &amp;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528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5833386" cy="16002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What are LLMs? (Large Language Models)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74" y="457200"/>
            <a:ext cx="5116749" cy="541178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5706928" cy="3283085"/>
          </a:xfrm>
        </p:spPr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LLMs process huge datasets to understand human language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Examples: GPT, Gemini, Claude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Applications: </a:t>
            </a:r>
            <a:r>
              <a:rPr lang="en-US" sz="2400" dirty="0" err="1"/>
              <a:t>Chatbots</a:t>
            </a:r>
            <a:r>
              <a:rPr lang="en-US" sz="2400" dirty="0"/>
              <a:t>, summarization, coding assistance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4043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364510" cy="1600200"/>
          </a:xfrm>
        </p:spPr>
        <p:txBody>
          <a:bodyPr>
            <a:normAutofit/>
          </a:bodyPr>
          <a:lstStyle/>
          <a:p>
            <a:r>
              <a:rPr lang="en-US" sz="3600" b="1" dirty="0"/>
              <a:t>What is Generative AI?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Generates new content like text, images, videos, and code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Examples: ChatGPT, DALL·E, MidJourney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Applications: Marketing, design, education, content creation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4456" y="1472184"/>
            <a:ext cx="5513832" cy="4325112"/>
          </a:xfrm>
        </p:spPr>
      </p:pic>
    </p:spTree>
    <p:extLst>
      <p:ext uri="{BB962C8B-B14F-4D97-AF65-F5344CB8AC3E}">
        <p14:creationId xmlns:p14="http://schemas.microsoft.com/office/powerpoint/2010/main" val="1642770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What is Agentic AI?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047" y="817123"/>
            <a:ext cx="5593404" cy="49805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• </a:t>
            </a:r>
            <a:r>
              <a:rPr lang="en-US" sz="2400" dirty="0"/>
              <a:t>Agentic AI refers to systems that make independent decisions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Uses planning, reasoning, and memory to achieve goals</a:t>
            </a:r>
          </a:p>
          <a:p>
            <a:endParaRPr lang="en-US" sz="2400" dirty="0" smtClean="0"/>
          </a:p>
          <a:p>
            <a:r>
              <a:rPr lang="en-US" sz="2400" dirty="0" smtClean="0"/>
              <a:t>• </a:t>
            </a:r>
            <a:r>
              <a:rPr lang="en-US" sz="2400" dirty="0"/>
              <a:t>Examples: AutoGPT, Lang Chain agents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225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436300" cy="1618488"/>
          </a:xfrm>
        </p:spPr>
        <p:txBody>
          <a:bodyPr/>
          <a:lstStyle/>
          <a:p>
            <a:r>
              <a:rPr lang="en-US" b="1" dirty="0"/>
              <a:t>Agentic AI (Present &amp; Future)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6652" y="1541600"/>
            <a:ext cx="6172200" cy="4255696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AI </a:t>
            </a:r>
            <a:r>
              <a:rPr lang="en-US" sz="2400" dirty="0"/>
              <a:t>systems acting as </a:t>
            </a:r>
            <a:r>
              <a:rPr lang="en-US" sz="2400" b="1" dirty="0"/>
              <a:t>autonomous agents</a:t>
            </a:r>
            <a:endParaRPr lang="en-US" sz="24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Capable of planning, reasoning, and executing tasks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dirty="0"/>
              <a:t>Moving toward </a:t>
            </a:r>
            <a:r>
              <a:rPr lang="en-US" sz="2400" b="1" dirty="0"/>
              <a:t>general-purpose AI assistants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517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sz="3600" b="1" dirty="0"/>
              <a:t>Looking</a:t>
            </a:r>
            <a:r>
              <a:rPr lang="en-US" b="1" dirty="0"/>
              <a:t> Ahead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52836" cy="3811588"/>
          </a:xfrm>
        </p:spPr>
        <p:txBody>
          <a:bodyPr/>
          <a:lstStyle/>
          <a:p>
            <a:pPr lvl="0"/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Potential </a:t>
            </a:r>
            <a:r>
              <a:rPr lang="en-US" sz="2400" dirty="0"/>
              <a:t>benefits: healthcare, science, creativity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Ethical </a:t>
            </a:r>
            <a:r>
              <a:rPr lang="en-US" sz="2400" dirty="0"/>
              <a:t>challenges: bias, privacy, alignment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The </a:t>
            </a:r>
            <a:r>
              <a:rPr lang="en-US" sz="2400" dirty="0"/>
              <a:t>journey continues toward safe &amp; powerful AI</a:t>
            </a:r>
          </a:p>
          <a:p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0680" y="987425"/>
            <a:ext cx="5925311" cy="5093335"/>
          </a:xfrm>
        </p:spPr>
      </p:pic>
    </p:spTree>
    <p:extLst>
      <p:ext uri="{BB962C8B-B14F-4D97-AF65-F5344CB8AC3E}">
        <p14:creationId xmlns:p14="http://schemas.microsoft.com/office/powerpoint/2010/main" val="422460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500" advClick="0" advTm="2000">
        <p14:glitter pattern="hexagon"/>
      </p:transition>
    </mc:Choice>
    <mc:Fallback xmlns="">
      <p:transition spd="slow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299</Words>
  <Application>Microsoft Office PowerPoint</Application>
  <PresentationFormat>Widescreen</PresentationFormat>
  <Paragraphs>66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History of Artificial Intelligence from Early Dreams to Agentic AI </vt:lpstr>
      <vt:lpstr>Introduction Artificial Intelligence Understanding AI, LLMs, Generative AI &amp; Agentic AI </vt:lpstr>
      <vt:lpstr>History of AI </vt:lpstr>
      <vt:lpstr>Different Transitions of AI </vt:lpstr>
      <vt:lpstr>What are LLMs? (Large Language Models) </vt:lpstr>
      <vt:lpstr>What is Generative AI? </vt:lpstr>
      <vt:lpstr>What is Agentic AI? </vt:lpstr>
      <vt:lpstr>Agentic AI (Present &amp; Future) </vt:lpstr>
      <vt:lpstr>Looking Ahead</vt:lpstr>
      <vt:lpstr>Conclusion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Understanding AI, LLMs, Generative AI &amp; Agentic AI </dc:title>
  <dc:creator>HP</dc:creator>
  <cp:lastModifiedBy>HP</cp:lastModifiedBy>
  <cp:revision>16</cp:revision>
  <dcterms:created xsi:type="dcterms:W3CDTF">2025-09-12T12:09:33Z</dcterms:created>
  <dcterms:modified xsi:type="dcterms:W3CDTF">2025-09-14T14:31:22Z</dcterms:modified>
</cp:coreProperties>
</file>