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8317991-AE5A-4BB1-A634-01F037804402}" type="datetimeFigureOut">
              <a:rPr lang="en-IN" smtClean="0"/>
              <a:t>01-08-2022</a:t>
            </a:fld>
            <a:endParaRPr lang="en-IN"/>
          </a:p>
        </p:txBody>
      </p:sp>
      <p:sp>
        <p:nvSpPr>
          <p:cNvPr id="17" name="Slide Number Placeholder 16"/>
          <p:cNvSpPr>
            <a:spLocks noGrp="1"/>
          </p:cNvSpPr>
          <p:nvPr>
            <p:ph type="sldNum" sz="quarter" idx="11"/>
          </p:nvPr>
        </p:nvSpPr>
        <p:spPr/>
        <p:txBody>
          <a:bodyPr/>
          <a:lstStyle/>
          <a:p>
            <a:fld id="{40390635-053B-4DD8-82A5-A11B0C7BDD4C}"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317991-AE5A-4BB1-A634-01F037804402}"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390635-053B-4DD8-82A5-A11B0C7BDD4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317991-AE5A-4BB1-A634-01F037804402}" type="datetimeFigureOut">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390635-053B-4DD8-82A5-A11B0C7BDD4C}"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8317991-AE5A-4BB1-A634-01F037804402}" type="datetimeFigureOut">
              <a:rPr lang="en-IN" smtClean="0"/>
              <a:t>01-08-2022</a:t>
            </a:fld>
            <a:endParaRPr lang="en-IN"/>
          </a:p>
        </p:txBody>
      </p:sp>
      <p:sp>
        <p:nvSpPr>
          <p:cNvPr id="12" name="Slide Number Placeholder 11"/>
          <p:cNvSpPr>
            <a:spLocks noGrp="1"/>
          </p:cNvSpPr>
          <p:nvPr>
            <p:ph type="sldNum" sz="quarter" idx="15"/>
          </p:nvPr>
        </p:nvSpPr>
        <p:spPr/>
        <p:txBody>
          <a:bodyPr/>
          <a:lstStyle/>
          <a:p>
            <a:fld id="{40390635-053B-4DD8-82A5-A11B0C7BDD4C}"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8317991-AE5A-4BB1-A634-01F037804402}" type="datetimeFigureOut">
              <a:rPr lang="en-IN" smtClean="0"/>
              <a:t>01-08-2022</a:t>
            </a:fld>
            <a:endParaRPr lang="en-IN"/>
          </a:p>
        </p:txBody>
      </p:sp>
      <p:sp>
        <p:nvSpPr>
          <p:cNvPr id="14" name="Slide Number Placeholder 13"/>
          <p:cNvSpPr>
            <a:spLocks noGrp="1"/>
          </p:cNvSpPr>
          <p:nvPr>
            <p:ph type="sldNum" sz="quarter" idx="11"/>
          </p:nvPr>
        </p:nvSpPr>
        <p:spPr/>
        <p:txBody>
          <a:bodyPr/>
          <a:lstStyle/>
          <a:p>
            <a:fld id="{40390635-053B-4DD8-82A5-A11B0C7BDD4C}"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8317991-AE5A-4BB1-A634-01F037804402}" type="datetimeFigureOut">
              <a:rPr lang="en-IN" smtClean="0"/>
              <a:t>01-08-2022</a:t>
            </a:fld>
            <a:endParaRPr lang="en-IN"/>
          </a:p>
        </p:txBody>
      </p:sp>
      <p:sp>
        <p:nvSpPr>
          <p:cNvPr id="12" name="Slide Number Placeholder 11"/>
          <p:cNvSpPr>
            <a:spLocks noGrp="1"/>
          </p:cNvSpPr>
          <p:nvPr>
            <p:ph type="sldNum" sz="quarter" idx="16"/>
          </p:nvPr>
        </p:nvSpPr>
        <p:spPr/>
        <p:txBody>
          <a:bodyPr/>
          <a:lstStyle/>
          <a:p>
            <a:fld id="{40390635-053B-4DD8-82A5-A11B0C7BDD4C}"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8317991-AE5A-4BB1-A634-01F037804402}" type="datetimeFigureOut">
              <a:rPr lang="en-IN" smtClean="0"/>
              <a:t>01-08-2022</a:t>
            </a:fld>
            <a:endParaRPr lang="en-IN"/>
          </a:p>
        </p:txBody>
      </p:sp>
      <p:sp>
        <p:nvSpPr>
          <p:cNvPr id="12" name="Slide Number Placeholder 11"/>
          <p:cNvSpPr>
            <a:spLocks noGrp="1"/>
          </p:cNvSpPr>
          <p:nvPr>
            <p:ph type="sldNum" sz="quarter" idx="17"/>
          </p:nvPr>
        </p:nvSpPr>
        <p:spPr/>
        <p:txBody>
          <a:bodyPr/>
          <a:lstStyle/>
          <a:p>
            <a:fld id="{40390635-053B-4DD8-82A5-A11B0C7BDD4C}"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8317991-AE5A-4BB1-A634-01F037804402}" type="datetimeFigureOut">
              <a:rPr lang="en-IN" smtClean="0"/>
              <a:t>01-08-2022</a:t>
            </a:fld>
            <a:endParaRPr lang="en-IN"/>
          </a:p>
        </p:txBody>
      </p:sp>
      <p:sp>
        <p:nvSpPr>
          <p:cNvPr id="16" name="Slide Number Placeholder 15"/>
          <p:cNvSpPr>
            <a:spLocks noGrp="1"/>
          </p:cNvSpPr>
          <p:nvPr>
            <p:ph type="sldNum" sz="quarter" idx="11"/>
          </p:nvPr>
        </p:nvSpPr>
        <p:spPr/>
        <p:txBody>
          <a:bodyPr/>
          <a:lstStyle/>
          <a:p>
            <a:fld id="{40390635-053B-4DD8-82A5-A11B0C7BDD4C}"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8317991-AE5A-4BB1-A634-01F037804402}" type="datetimeFigureOut">
              <a:rPr lang="en-IN" smtClean="0"/>
              <a:t>01-08-2022</a:t>
            </a:fld>
            <a:endParaRPr lang="en-IN"/>
          </a:p>
        </p:txBody>
      </p:sp>
      <p:sp>
        <p:nvSpPr>
          <p:cNvPr id="8" name="Slide Number Placeholder 7"/>
          <p:cNvSpPr>
            <a:spLocks noGrp="1"/>
          </p:cNvSpPr>
          <p:nvPr>
            <p:ph type="sldNum" sz="quarter" idx="11"/>
          </p:nvPr>
        </p:nvSpPr>
        <p:spPr/>
        <p:txBody>
          <a:bodyPr/>
          <a:lstStyle/>
          <a:p>
            <a:fld id="{40390635-053B-4DD8-82A5-A11B0C7BDD4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8317991-AE5A-4BB1-A634-01F037804402}" type="datetimeFigureOut">
              <a:rPr lang="en-IN" smtClean="0"/>
              <a:t>01-08-2022</a:t>
            </a:fld>
            <a:endParaRPr lang="en-IN"/>
          </a:p>
        </p:txBody>
      </p:sp>
      <p:sp>
        <p:nvSpPr>
          <p:cNvPr id="19" name="Slide Number Placeholder 18"/>
          <p:cNvSpPr>
            <a:spLocks noGrp="1"/>
          </p:cNvSpPr>
          <p:nvPr>
            <p:ph type="sldNum" sz="quarter" idx="16"/>
          </p:nvPr>
        </p:nvSpPr>
        <p:spPr/>
        <p:txBody>
          <a:bodyPr/>
          <a:lstStyle/>
          <a:p>
            <a:fld id="{40390635-053B-4DD8-82A5-A11B0C7BDD4C}"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8317991-AE5A-4BB1-A634-01F037804402}" type="datetimeFigureOut">
              <a:rPr lang="en-IN" smtClean="0"/>
              <a:t>01-08-2022</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40390635-053B-4DD8-82A5-A11B0C7BDD4C}"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8317991-AE5A-4BB1-A634-01F037804402}" type="datetimeFigureOut">
              <a:rPr lang="en-IN" smtClean="0"/>
              <a:t>01-08-2022</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0390635-053B-4DD8-82A5-A11B0C7BDD4C}"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By: </a:t>
            </a:r>
            <a:r>
              <a:rPr lang="en-IN" dirty="0" err="1" smtClean="0"/>
              <a:t>Bushra</a:t>
            </a:r>
            <a:r>
              <a:rPr lang="en-IN" dirty="0" smtClean="0"/>
              <a:t> Khan ECA-7469</a:t>
            </a:r>
            <a:endParaRPr lang="en-IN" dirty="0"/>
          </a:p>
        </p:txBody>
      </p:sp>
      <p:sp>
        <p:nvSpPr>
          <p:cNvPr id="2" name="Title 1"/>
          <p:cNvSpPr>
            <a:spLocks noGrp="1"/>
          </p:cNvSpPr>
          <p:nvPr>
            <p:ph type="title"/>
          </p:nvPr>
        </p:nvSpPr>
        <p:spPr/>
        <p:txBody>
          <a:bodyPr/>
          <a:lstStyle/>
          <a:p>
            <a:r>
              <a:rPr lang="en-IN" dirty="0">
                <a:effectLst/>
              </a:rPr>
              <a:t>library management system</a:t>
            </a:r>
            <a:endParaRPr lang="en-IN" dirty="0"/>
          </a:p>
        </p:txBody>
      </p:sp>
    </p:spTree>
    <p:extLst>
      <p:ext uri="{BB962C8B-B14F-4D97-AF65-F5344CB8AC3E}">
        <p14:creationId xmlns:p14="http://schemas.microsoft.com/office/powerpoint/2010/main" val="21446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520" y="2060848"/>
            <a:ext cx="8640960" cy="1152128"/>
          </a:xfrm>
        </p:spPr>
        <p:txBody>
          <a:bodyPr>
            <a:normAutofit/>
          </a:bodyPr>
          <a:lstStyle/>
          <a:p>
            <a:r>
              <a:rPr lang="en-US" dirty="0"/>
              <a:t>Effectively Manage, Track, and Perform Daily Library Operations with Ease!</a:t>
            </a:r>
          </a:p>
          <a:p>
            <a:r>
              <a:rPr lang="en-US" dirty="0"/>
              <a:t/>
            </a:r>
            <a:br>
              <a:rPr lang="en-US" dirty="0"/>
            </a:br>
            <a:endParaRPr lang="en-IN" dirty="0"/>
          </a:p>
        </p:txBody>
      </p:sp>
      <p:sp>
        <p:nvSpPr>
          <p:cNvPr id="3" name="Title 2"/>
          <p:cNvSpPr>
            <a:spLocks noGrp="1"/>
          </p:cNvSpPr>
          <p:nvPr>
            <p:ph type="title"/>
          </p:nvPr>
        </p:nvSpPr>
        <p:spPr/>
        <p:txBody>
          <a:bodyPr/>
          <a:lstStyle/>
          <a:p>
            <a:r>
              <a:rPr lang="en-IN" dirty="0" smtClean="0"/>
              <a:t>introduction</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708920"/>
            <a:ext cx="8784976" cy="37444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227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995936" y="1916832"/>
            <a:ext cx="4896544" cy="4680520"/>
          </a:xfrm>
        </p:spPr>
      </p:pic>
      <p:sp>
        <p:nvSpPr>
          <p:cNvPr id="3" name="Title 2"/>
          <p:cNvSpPr>
            <a:spLocks noGrp="1"/>
          </p:cNvSpPr>
          <p:nvPr>
            <p:ph type="title"/>
          </p:nvPr>
        </p:nvSpPr>
        <p:spPr/>
        <p:txBody>
          <a:bodyPr/>
          <a:lstStyle/>
          <a:p>
            <a:r>
              <a:rPr lang="en-IN" dirty="0" smtClean="0"/>
              <a:t>Future enhancements</a:t>
            </a:r>
            <a:endParaRPr lang="en-IN" dirty="0"/>
          </a:p>
        </p:txBody>
      </p:sp>
      <p:sp>
        <p:nvSpPr>
          <p:cNvPr id="6" name="TextBox 5"/>
          <p:cNvSpPr txBox="1"/>
          <p:nvPr/>
        </p:nvSpPr>
        <p:spPr>
          <a:xfrm>
            <a:off x="179512" y="2132856"/>
            <a:ext cx="3672407" cy="646331"/>
          </a:xfrm>
          <a:prstGeom prst="rect">
            <a:avLst/>
          </a:prstGeom>
          <a:noFill/>
        </p:spPr>
        <p:txBody>
          <a:bodyPr wrap="square" rtlCol="0">
            <a:spAutoFit/>
          </a:bodyPr>
          <a:lstStyle/>
          <a:p>
            <a:r>
              <a:rPr lang="en-US" dirty="0"/>
              <a:t>Fully secured &amp; maintenance-free library software</a:t>
            </a:r>
          </a:p>
        </p:txBody>
      </p:sp>
      <p:sp>
        <p:nvSpPr>
          <p:cNvPr id="7" name="TextBox 6"/>
          <p:cNvSpPr txBox="1"/>
          <p:nvPr/>
        </p:nvSpPr>
        <p:spPr>
          <a:xfrm>
            <a:off x="179512" y="3140968"/>
            <a:ext cx="3104698" cy="646331"/>
          </a:xfrm>
          <a:prstGeom prst="rect">
            <a:avLst/>
          </a:prstGeom>
          <a:noFill/>
        </p:spPr>
        <p:txBody>
          <a:bodyPr wrap="square" rtlCol="0">
            <a:spAutoFit/>
          </a:bodyPr>
          <a:lstStyle/>
          <a:p>
            <a:r>
              <a:rPr lang="en-IN" dirty="0"/>
              <a:t>Backup and recovery provision</a:t>
            </a:r>
          </a:p>
          <a:p>
            <a:endParaRPr lang="en-IN" dirty="0"/>
          </a:p>
        </p:txBody>
      </p:sp>
      <p:sp>
        <p:nvSpPr>
          <p:cNvPr id="8" name="TextBox 7"/>
          <p:cNvSpPr txBox="1"/>
          <p:nvPr/>
        </p:nvSpPr>
        <p:spPr>
          <a:xfrm rot="10800000" flipV="1">
            <a:off x="179512" y="3989385"/>
            <a:ext cx="4104456" cy="646331"/>
          </a:xfrm>
          <a:prstGeom prst="rect">
            <a:avLst/>
          </a:prstGeom>
          <a:noFill/>
        </p:spPr>
        <p:txBody>
          <a:bodyPr wrap="square" rtlCol="0">
            <a:spAutoFit/>
          </a:bodyPr>
          <a:lstStyle/>
          <a:p>
            <a:r>
              <a:rPr lang="en-US" dirty="0"/>
              <a:t>User-defined privileges &amp; supports e-book uploading &amp; reading</a:t>
            </a:r>
          </a:p>
        </p:txBody>
      </p:sp>
      <p:sp>
        <p:nvSpPr>
          <p:cNvPr id="9" name="TextBox 8"/>
          <p:cNvSpPr txBox="1"/>
          <p:nvPr/>
        </p:nvSpPr>
        <p:spPr>
          <a:xfrm rot="10800000" flipV="1">
            <a:off x="179512" y="4941168"/>
            <a:ext cx="3168352" cy="369332"/>
          </a:xfrm>
          <a:prstGeom prst="rect">
            <a:avLst/>
          </a:prstGeom>
          <a:noFill/>
        </p:spPr>
        <p:txBody>
          <a:bodyPr wrap="square" rtlCol="0">
            <a:spAutoFit/>
          </a:bodyPr>
          <a:lstStyle/>
          <a:p>
            <a:r>
              <a:rPr lang="en-IN" dirty="0"/>
              <a:t>Mobile App</a:t>
            </a:r>
          </a:p>
        </p:txBody>
      </p:sp>
    </p:spTree>
    <p:extLst>
      <p:ext uri="{BB962C8B-B14F-4D97-AF65-F5344CB8AC3E}">
        <p14:creationId xmlns:p14="http://schemas.microsoft.com/office/powerpoint/2010/main" val="362997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34444" y="1844824"/>
            <a:ext cx="4075112" cy="4752528"/>
          </a:xfrm>
        </p:spPr>
      </p:pic>
      <p:sp>
        <p:nvSpPr>
          <p:cNvPr id="3" name="Title 2"/>
          <p:cNvSpPr>
            <a:spLocks noGrp="1"/>
          </p:cNvSpPr>
          <p:nvPr>
            <p:ph type="title"/>
          </p:nvPr>
        </p:nvSpPr>
        <p:spPr/>
        <p:txBody>
          <a:bodyPr/>
          <a:lstStyle/>
          <a:p>
            <a:r>
              <a:rPr lang="en-IN" dirty="0" smtClean="0"/>
              <a:t>Use case diagram</a:t>
            </a:r>
            <a:endParaRPr lang="en-IN" dirty="0"/>
          </a:p>
        </p:txBody>
      </p:sp>
    </p:spTree>
    <p:extLst>
      <p:ext uri="{BB962C8B-B14F-4D97-AF65-F5344CB8AC3E}">
        <p14:creationId xmlns:p14="http://schemas.microsoft.com/office/powerpoint/2010/main" val="273031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68092" y="1916832"/>
            <a:ext cx="4193886" cy="3675112"/>
          </a:xfrm>
        </p:spPr>
      </p:pic>
      <p:sp>
        <p:nvSpPr>
          <p:cNvPr id="3" name="Title 2"/>
          <p:cNvSpPr>
            <a:spLocks noGrp="1"/>
          </p:cNvSpPr>
          <p:nvPr>
            <p:ph type="title"/>
          </p:nvPr>
        </p:nvSpPr>
        <p:spPr/>
        <p:txBody>
          <a:bodyPr/>
          <a:lstStyle/>
          <a:p>
            <a:r>
              <a:rPr lang="en-IN" dirty="0"/>
              <a:t>biography</a:t>
            </a:r>
          </a:p>
        </p:txBody>
      </p:sp>
      <p:sp>
        <p:nvSpPr>
          <p:cNvPr id="6" name="TextBox 5"/>
          <p:cNvSpPr txBox="1"/>
          <p:nvPr/>
        </p:nvSpPr>
        <p:spPr>
          <a:xfrm>
            <a:off x="251520" y="1916832"/>
            <a:ext cx="4752528" cy="4524315"/>
          </a:xfrm>
          <a:prstGeom prst="rect">
            <a:avLst/>
          </a:prstGeom>
          <a:noFill/>
        </p:spPr>
        <p:txBody>
          <a:bodyPr wrap="square" rtlCol="0">
            <a:spAutoFit/>
          </a:bodyPr>
          <a:lstStyle/>
          <a:p>
            <a:r>
              <a:rPr lang="en-US" dirty="0"/>
              <a:t>The purpose of a library management system is to operate a library with efficiency and at reduced costs. The system being entirely automated streamlines all the tasks involved in operations of the library. The activities of book purchasing, cataloging, indexing, circulation recording and stock checking are done by the software. Such software eliminates the need for repetitive manual work and minimizes the chances of errors.</a:t>
            </a:r>
            <a:r>
              <a:rPr lang="en-US" dirty="0" smtClean="0"/>
              <a:t/>
            </a:r>
            <a:br>
              <a:rPr lang="en-US" dirty="0" smtClean="0"/>
            </a:br>
            <a:r>
              <a:rPr lang="en-US" dirty="0" smtClean="0"/>
              <a:t/>
            </a:r>
            <a:br>
              <a:rPr lang="en-US" dirty="0" smtClean="0"/>
            </a:br>
            <a:r>
              <a:rPr lang="en-US" dirty="0"/>
              <a:t>The library management system software helps in reducing operational costs. Managing a library manually is labor intensive and an immense amount of paperwork is involved. An automated system reduces the need for manpower and stationery. This leads to lower operational costs.</a:t>
            </a:r>
            <a:endParaRPr lang="en-IN" dirty="0"/>
          </a:p>
        </p:txBody>
      </p:sp>
    </p:spTree>
    <p:extLst>
      <p:ext uri="{BB962C8B-B14F-4D97-AF65-F5344CB8AC3E}">
        <p14:creationId xmlns:p14="http://schemas.microsoft.com/office/powerpoint/2010/main" val="912482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55</TotalTime>
  <Words>120</Words>
  <Application>Microsoft Office PowerPoint</Application>
  <PresentationFormat>On-screen Show (4:3)</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BlackTie</vt:lpstr>
      <vt:lpstr>library management system</vt:lpstr>
      <vt:lpstr>introduction</vt:lpstr>
      <vt:lpstr>Future enhancements</vt:lpstr>
      <vt:lpstr>Use case diagram</vt:lpstr>
      <vt:lpstr>biography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hp</dc:creator>
  <cp:lastModifiedBy>hp</cp:lastModifiedBy>
  <cp:revision>4</cp:revision>
  <dcterms:created xsi:type="dcterms:W3CDTF">2022-08-01T11:59:24Z</dcterms:created>
  <dcterms:modified xsi:type="dcterms:W3CDTF">2022-08-01T12:55:03Z</dcterms:modified>
</cp:coreProperties>
</file>