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11" autoAdjust="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00825D-EC99-4D62-8393-9534AEFB0A99}" type="datetime1">
              <a:rPr lang="hu-HU" smtClean="0"/>
              <a:t>2023. 06. 02.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4807A-613B-42BC-B384-5D62984C73CB}" type="datetime1">
              <a:rPr lang="hu-HU" smtClean="0"/>
              <a:pPr/>
              <a:t>2023. 06. 02.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2522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57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/>
              <a:t>VUE JS Hatalmas előnyei (adatkötések dia)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429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/>
              <a:t>VUE JS Hatalmas előnyei (adatkötések dia)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737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/>
              <a:t>VUE JS Hatalmas előnyei (adatkötések dia)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839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Csoport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Szabadkézi sokszög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Szabadkézi sokszög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Szabadkézi sokszög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Szabadkézi sokszög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Szabadkézi sokszög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Szabadkézi sokszög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F559A9-47EA-417B-8E38-B708911B048D}" type="datetime1">
              <a:rPr lang="hu-HU" noProof="0" smtClean="0"/>
              <a:t>2023. 06. 02.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7432B6-6EF7-46EF-B943-DFEB4232B4CB}" type="datetime1">
              <a:rPr lang="hu-HU" noProof="0" smtClean="0"/>
              <a:t>2023. 06. 02.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771944-2582-4D75-884D-9838C61474FE}" type="datetime1">
              <a:rPr lang="hu-HU" noProof="0" smtClean="0"/>
              <a:t>2023. 06. 02.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4121EF-254D-4122-9CA9-AB9FC02EE7F6}" type="datetime1">
              <a:rPr lang="hu-HU" noProof="0" smtClean="0"/>
              <a:t>2023. 06. 02.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4CA16-CBE2-49EE-8F32-B5462B64B922}" type="datetime1">
              <a:rPr lang="hu-HU" noProof="0" smtClean="0"/>
              <a:t>2023. 06. 02.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CC2A0-9FD8-4856-9EEA-C56A6EFF1E12}" type="datetime1">
              <a:rPr lang="hu-HU" noProof="0" smtClean="0"/>
              <a:t>2023. 06. 02.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31D4A3-AF16-40AA-94A3-B4CC37907A91}" type="datetime1">
              <a:rPr lang="hu-HU" noProof="0" smtClean="0"/>
              <a:t>2023. 06. 02.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791A6C-6A65-4FAC-B05A-92A5264E623D}" type="datetime1">
              <a:rPr lang="hu-HU" noProof="0" smtClean="0"/>
              <a:t>2023. 06. 02.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95CB84-F856-4AF6-A22D-151ADDDACB8E}" type="datetime1">
              <a:rPr lang="hu-HU" noProof="0" smtClean="0"/>
              <a:t>2023. 06. 02.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732EF8-6E14-4FCA-8329-BC522403FC63}" type="datetime1">
              <a:rPr lang="hu-HU" noProof="0" smtClean="0"/>
              <a:t>2023. 06. 02.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0D5A87-E238-4DF8-B8BB-84B9C4A164CC}" type="datetime1">
              <a:rPr lang="hu-HU" noProof="0" smtClean="0"/>
              <a:t>2023. 06. 02.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983E90-3036-46DA-B630-659D8419F8AA}" type="datetime1">
              <a:rPr lang="hu-HU" noProof="0" smtClean="0"/>
              <a:t>2023. 06. 02.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0D1DE2-8644-4B0B-9BBE-92ACE77F478B}" type="datetime1">
              <a:rPr lang="hu-HU" noProof="0" smtClean="0"/>
              <a:t>2023. 06. 02.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078BFD-E56C-489D-A9AF-A054C0FEB3D0}" type="datetime1">
              <a:rPr lang="hu-HU" noProof="0" smtClean="0"/>
              <a:t>2023. 06. 02.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5B119A-0263-4BFD-8E04-85549C1AC79A}" type="datetime1">
              <a:rPr lang="hu-HU" noProof="0" smtClean="0"/>
              <a:t>2023. 06. 02.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8DB273-00F6-47F6-8FA5-600231C693FF}" type="datetime1">
              <a:rPr lang="hu-HU" noProof="0" smtClean="0"/>
              <a:t>2023. 06. 02.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568E9F-B5F6-4012-B535-B4609C6C6552}" type="datetime1">
              <a:rPr lang="hu-HU" noProof="0" smtClean="0"/>
              <a:t>2023. 06. 02.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Szabadkézi sokszög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Szabadkézi sokszög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Szabadkézi sokszög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Szabadkézi sokszög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Szabadkézi sokszög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Szabadkézi sokszög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E9523521-91F6-476D-B771-5A076A0F6CFB}" type="datetime1">
              <a:rPr lang="hu-HU" noProof="0" smtClean="0"/>
              <a:t>2023. 06. 02.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hu-HU" sz="6200" dirty="0"/>
              <a:t>Szakmai előadás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hu-HU" dirty="0" err="1"/>
              <a:t>Busi</a:t>
            </a:r>
            <a:r>
              <a:rPr lang="hu-HU" dirty="0"/>
              <a:t> Alex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097733"/>
          </a:xfrm>
        </p:spPr>
        <p:txBody>
          <a:bodyPr rtlCol="0">
            <a:normAutofit fontScale="90000"/>
          </a:bodyPr>
          <a:lstStyle/>
          <a:p>
            <a:pPr algn="l"/>
            <a:r>
              <a:rPr lang="hu-HU" sz="3300" dirty="0"/>
              <a:t>Fejlesztés során felhasznált alkalmazások</a:t>
            </a:r>
            <a:br>
              <a:rPr lang="hu-HU" dirty="0"/>
            </a:br>
            <a:endParaRPr lang="hu-HU" dirty="0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1858B611-5D97-42D7-B840-A63FF8FA6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708" y="1682479"/>
            <a:ext cx="959667" cy="959667"/>
          </a:xfr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DB6C6E18-BC51-48E1-936C-62B90701DEB2}"/>
              </a:ext>
            </a:extLst>
          </p:cNvPr>
          <p:cNvSpPr txBox="1"/>
          <p:nvPr/>
        </p:nvSpPr>
        <p:spPr>
          <a:xfrm>
            <a:off x="1477624" y="1802583"/>
            <a:ext cx="55522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/>
              <a:t>Vue.js (frontend)</a:t>
            </a: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B7A7F5CD-0690-4E96-9851-F4FEFFB4C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08" y="2916761"/>
            <a:ext cx="974063" cy="1098502"/>
          </a:xfrm>
          <a:prstGeom prst="rect">
            <a:avLst/>
          </a:prstGeom>
        </p:spPr>
      </p:pic>
      <p:sp>
        <p:nvSpPr>
          <p:cNvPr id="22" name="Szövegdoboz 21">
            <a:extLst>
              <a:ext uri="{FF2B5EF4-FFF2-40B4-BE49-F238E27FC236}">
                <a16:creationId xmlns:a16="http://schemas.microsoft.com/office/drawing/2014/main" id="{588BACCA-5B67-4882-BDC0-5F624666A673}"/>
              </a:ext>
            </a:extLst>
          </p:cNvPr>
          <p:cNvSpPr txBox="1"/>
          <p:nvPr/>
        </p:nvSpPr>
        <p:spPr>
          <a:xfrm>
            <a:off x="1456940" y="3277098"/>
            <a:ext cx="2788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/>
              <a:t>Node</a:t>
            </a:r>
            <a:r>
              <a:rPr lang="hu-HU" dirty="0"/>
              <a:t>.js (backend)</a:t>
            </a:r>
          </a:p>
        </p:txBody>
      </p:sp>
      <p:pic>
        <p:nvPicPr>
          <p:cNvPr id="31" name="Kép 30">
            <a:extLst>
              <a:ext uri="{FF2B5EF4-FFF2-40B4-BE49-F238E27FC236}">
                <a16:creationId xmlns:a16="http://schemas.microsoft.com/office/drawing/2014/main" id="{99C84484-498F-4DD5-AC02-FE00D87C3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0758" y="4077788"/>
            <a:ext cx="1583269" cy="1097733"/>
          </a:xfrm>
          <a:prstGeom prst="rect">
            <a:avLst/>
          </a:prstGeom>
        </p:spPr>
      </p:pic>
      <p:sp>
        <p:nvSpPr>
          <p:cNvPr id="32" name="Szövegdoboz 31">
            <a:extLst>
              <a:ext uri="{FF2B5EF4-FFF2-40B4-BE49-F238E27FC236}">
                <a16:creationId xmlns:a16="http://schemas.microsoft.com/office/drawing/2014/main" id="{B4E7FF37-D4D9-4F9A-B216-6351EAB13CC5}"/>
              </a:ext>
            </a:extLst>
          </p:cNvPr>
          <p:cNvSpPr txBox="1"/>
          <p:nvPr/>
        </p:nvSpPr>
        <p:spPr>
          <a:xfrm>
            <a:off x="1477624" y="4484286"/>
            <a:ext cx="2534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 err="1"/>
              <a:t>MySql</a:t>
            </a:r>
            <a:r>
              <a:rPr lang="hu-HU" sz="2500" dirty="0"/>
              <a:t> (adatbázis)</a:t>
            </a:r>
          </a:p>
        </p:txBody>
      </p:sp>
      <p:pic>
        <p:nvPicPr>
          <p:cNvPr id="34" name="Kép 33">
            <a:extLst>
              <a:ext uri="{FF2B5EF4-FFF2-40B4-BE49-F238E27FC236}">
                <a16:creationId xmlns:a16="http://schemas.microsoft.com/office/drawing/2014/main" id="{8FE149EE-5B76-4B4C-B3F6-68CD02E1C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02" y="5348708"/>
            <a:ext cx="1097733" cy="1097733"/>
          </a:xfrm>
          <a:prstGeom prst="rect">
            <a:avLst/>
          </a:prstGeom>
        </p:spPr>
      </p:pic>
      <p:sp>
        <p:nvSpPr>
          <p:cNvPr id="35" name="Szövegdoboz 34">
            <a:extLst>
              <a:ext uri="{FF2B5EF4-FFF2-40B4-BE49-F238E27FC236}">
                <a16:creationId xmlns:a16="http://schemas.microsoft.com/office/drawing/2014/main" id="{BB937D62-20C8-430D-931C-EF06185ABA6F}"/>
              </a:ext>
            </a:extLst>
          </p:cNvPr>
          <p:cNvSpPr txBox="1"/>
          <p:nvPr/>
        </p:nvSpPr>
        <p:spPr>
          <a:xfrm>
            <a:off x="1359891" y="5571353"/>
            <a:ext cx="44511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 err="1"/>
              <a:t>TinyMCE</a:t>
            </a:r>
            <a:r>
              <a:rPr lang="hu-HU" sz="2500" dirty="0"/>
              <a:t> (</a:t>
            </a:r>
            <a:r>
              <a:rPr lang="hu-HU" sz="2500" dirty="0" err="1"/>
              <a:t>wysiwyg</a:t>
            </a:r>
            <a:r>
              <a:rPr lang="hu-HU" sz="2500" dirty="0"/>
              <a:t> technológia)</a:t>
            </a:r>
            <a:endParaRPr lang="hu-HU" sz="2500" u="sng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7" name="Kép 6">
            <a:extLst>
              <a:ext uri="{FF2B5EF4-FFF2-40B4-BE49-F238E27FC236}">
                <a16:creationId xmlns:a16="http://schemas.microsoft.com/office/drawing/2014/main" id="{5D5DC5AC-757A-45BF-BA05-F9F4091C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3" y="251715"/>
            <a:ext cx="11331574" cy="635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6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2" name="Kép 1">
            <a:extLst>
              <a:ext uri="{FF2B5EF4-FFF2-40B4-BE49-F238E27FC236}">
                <a16:creationId xmlns:a16="http://schemas.microsoft.com/office/drawing/2014/main" id="{361AD06A-20F6-4379-9CA1-043CF3862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" y="300497"/>
            <a:ext cx="6254070" cy="207235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DC62842A-696D-428B-A7F9-389A67039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82862"/>
            <a:ext cx="7134481" cy="361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74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Szövegdoboz 2">
            <a:extLst>
              <a:ext uri="{FF2B5EF4-FFF2-40B4-BE49-F238E27FC236}">
                <a16:creationId xmlns:a16="http://schemas.microsoft.com/office/drawing/2014/main" id="{5073F9E2-73A9-4EBA-B516-69B8EE118DBE}"/>
              </a:ext>
            </a:extLst>
          </p:cNvPr>
          <p:cNvSpPr txBox="1"/>
          <p:nvPr/>
        </p:nvSpPr>
        <p:spPr>
          <a:xfrm>
            <a:off x="217284" y="327078"/>
            <a:ext cx="42913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/>
              <a:t>Adatkötések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7B605F1-B996-4AA7-B262-E955E80CA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1" y="975590"/>
            <a:ext cx="6753542" cy="555533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FB47995-D1B5-44C2-9F4C-C56289513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167" y="909861"/>
            <a:ext cx="5171929" cy="2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3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Szövegdoboz 1">
            <a:extLst>
              <a:ext uri="{FF2B5EF4-FFF2-40B4-BE49-F238E27FC236}">
                <a16:creationId xmlns:a16="http://schemas.microsoft.com/office/drawing/2014/main" id="{E0F6CD6F-1D64-4021-A0B1-05EC39C02F09}"/>
              </a:ext>
            </a:extLst>
          </p:cNvPr>
          <p:cNvSpPr txBox="1"/>
          <p:nvPr/>
        </p:nvSpPr>
        <p:spPr>
          <a:xfrm>
            <a:off x="162962" y="376587"/>
            <a:ext cx="6944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 err="1"/>
              <a:t>TinyMCE</a:t>
            </a:r>
            <a:r>
              <a:rPr lang="hu-HU" sz="3000" dirty="0"/>
              <a:t> technológia beszúrása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BE4136A-A227-478B-B4FE-647F53CD6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4" y="1153286"/>
            <a:ext cx="9352115" cy="7117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56418CC-9237-4B9B-8A7C-CC041E928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48" y="2083871"/>
            <a:ext cx="7272855" cy="138143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F4D79F0-7F09-47E6-94EE-CFCE5A82E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3" y="3674671"/>
            <a:ext cx="7706244" cy="19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34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Téglalap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grpSp>
        <p:nvGrpSpPr>
          <p:cNvPr id="23" name="Csoport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Szabadkézi sokszög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zabadkézi sokszög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zabadkézi sokszög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zabadkézi sokszög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Szabadkézi sokszög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Szabadkézi sokszög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Szövegdoboz 2">
            <a:extLst>
              <a:ext uri="{FF2B5EF4-FFF2-40B4-BE49-F238E27FC236}">
                <a16:creationId xmlns:a16="http://schemas.microsoft.com/office/drawing/2014/main" id="{A426CBCA-79C8-4B3D-B968-4C002E2C81DE}"/>
              </a:ext>
            </a:extLst>
          </p:cNvPr>
          <p:cNvSpPr txBox="1"/>
          <p:nvPr/>
        </p:nvSpPr>
        <p:spPr>
          <a:xfrm>
            <a:off x="963493" y="2673350"/>
            <a:ext cx="8455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Köszönöm szépen a figyelmet</a:t>
            </a:r>
          </a:p>
        </p:txBody>
      </p:sp>
    </p:spTree>
    <p:extLst>
      <p:ext uri="{BB962C8B-B14F-4D97-AF65-F5344CB8AC3E}">
        <p14:creationId xmlns:p14="http://schemas.microsoft.com/office/powerpoint/2010/main" val="3119944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átószög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447_TF22644756.potx" id="{578A41F8-4A3C-4CE2-BE87-24562C7588B3}" vid="{60E4572C-1A85-4D38-A51C-F5AFB58C1002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Parallaxis arculat</Template>
  <TotalTime>0</TotalTime>
  <Words>69</Words>
  <Application>Microsoft Office PowerPoint</Application>
  <PresentationFormat>Szélesvásznú</PresentationFormat>
  <Paragraphs>20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Látószög</vt:lpstr>
      <vt:lpstr>Szakmai előadás</vt:lpstr>
      <vt:lpstr>Fejlesztés során felhasznált alkalmazások 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2023-06-02T08:51:05Z</dcterms:created>
  <dcterms:modified xsi:type="dcterms:W3CDTF">2023-06-02T09:37:10Z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