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5" r:id="rId4"/>
    <p:sldId id="273" r:id="rId5"/>
    <p:sldId id="296" r:id="rId6"/>
    <p:sldId id="303" r:id="rId7"/>
    <p:sldId id="304" r:id="rId8"/>
    <p:sldId id="348" r:id="rId9"/>
    <p:sldId id="306" r:id="rId10"/>
    <p:sldId id="34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-581" y="-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usik-kang.github.io/index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49375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홈페이지</a:t>
            </a:r>
            <a:endParaRPr lang="en-US" altLang="ko-KR" sz="6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20229350 </a:t>
            </a:r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강부식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0B685C8-6A20-E395-358B-37BCAD85F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912" y="6499912"/>
            <a:ext cx="2019315" cy="2762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C83F46-7E99-2D8B-C11E-A8E4209062DE}"/>
              </a:ext>
            </a:extLst>
          </p:cNvPr>
          <p:cNvSpPr txBox="1"/>
          <p:nvPr/>
        </p:nvSpPr>
        <p:spPr>
          <a:xfrm>
            <a:off x="8047841" y="5579430"/>
            <a:ext cx="4067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프로그래밍 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과제물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발표일 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2022. 12. </a:t>
            </a:r>
            <a:r>
              <a:rPr lang="en-US" altLang="ko-KR" sz="2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28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=""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299049" y="1387631"/>
            <a:ext cx="115939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Q </a:t>
            </a:r>
            <a:r>
              <a:rPr kumimoji="0" lang="en-US" altLang="ko-KR" sz="7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&amp; </a:t>
            </a:r>
            <a:r>
              <a:rPr kumimoji="0" lang="en-US" altLang="ko-KR" sz="7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A</a:t>
            </a:r>
            <a:endParaRPr kumimoji="0" lang="en-US" altLang="ko-KR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감사합니다</a:t>
            </a:r>
            <a:r>
              <a:rPr kumimoji="0" lang="en-US" altLang="ko-KR" sz="7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!</a:t>
            </a:r>
            <a:endParaRPr kumimoji="0" lang="ko-KR" altLang="en-US" sz="72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1A5CD31-3946-B534-23EA-EFFA4A745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126" y="6510335"/>
            <a:ext cx="2176874" cy="3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1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 주제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 구조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438296" y="48603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요약 </a:t>
            </a:r>
            <a:r>
              <a:rPr lang="en-US" altLang="ko-KR" sz="2800" b="1" spc="-3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Overview</a:t>
            </a:r>
            <a:endParaRPr lang="ko-KR" altLang="en-US" sz="2800" b="1" spc="-3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112520" y="3173125"/>
            <a:ext cx="1996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4610100" y="3173635"/>
            <a:ext cx="2964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BE54AF5-E257-82CE-23EB-3A7247442C43}"/>
              </a:ext>
            </a:extLst>
          </p:cNvPr>
          <p:cNvSpPr txBox="1"/>
          <p:nvPr/>
        </p:nvSpPr>
        <p:spPr>
          <a:xfrm>
            <a:off x="8749965" y="3158514"/>
            <a:ext cx="25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업로드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743F436-9AD4-5006-48CF-F6C199257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657" y="6541383"/>
            <a:ext cx="2038042" cy="2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825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홈페이지 주제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88E88F3-9870-3FBE-2256-7CDE12FAF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410" y="6459656"/>
            <a:ext cx="2019315" cy="27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24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 주제 정하기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649403" y="2069738"/>
            <a:ext cx="1859054" cy="320948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1230116" y="5394225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287" y="2721403"/>
            <a:ext cx="1069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9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80116" y="2721403"/>
            <a:ext cx="1069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9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6681017" y="2069738"/>
            <a:ext cx="1859054" cy="320948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7170280" y="5394225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624322" y="2721403"/>
            <a:ext cx="1069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9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9693846" y="2069738"/>
            <a:ext cx="1859054" cy="320948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10274560" y="5394225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3578233" y="2069738"/>
            <a:ext cx="1859054" cy="320948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4158947" y="5394225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AC233A6-2C0A-3E5A-DEC5-7822BAFB85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1661" y="6507077"/>
            <a:ext cx="1988666" cy="19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825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홈페이지 구조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BA340B9-A32B-C04E-A351-FCDAD5CCC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410" y="6459656"/>
            <a:ext cx="2019315" cy="27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4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925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 구조 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706751" y="1100030"/>
            <a:ext cx="1512541" cy="9212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04589" y="137600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405602" y="1100029"/>
            <a:ext cx="1512541" cy="9212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3440" y="137600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body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7162673" y="2090055"/>
            <a:ext cx="0" cy="8387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909909" y="3128210"/>
            <a:ext cx="1512541" cy="9212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406402" y="3128210"/>
            <a:ext cx="1512541" cy="9212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592712" y="3128210"/>
            <a:ext cx="1512541" cy="9212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217571" y="3404181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64780" y="340418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969124" y="3404181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907052" y="4853882"/>
            <a:ext cx="1512541" cy="9212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241571" y="512985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893861" y="4853882"/>
            <a:ext cx="1512541" cy="9212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333377" y="512985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NAV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24183" y="4853882"/>
            <a:ext cx="1512541" cy="9212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787983" y="512985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외부 링크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9326283" y="4186987"/>
            <a:ext cx="0" cy="5225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654034" y="4186987"/>
            <a:ext cx="0" cy="5225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C8EF4AE-1010-DAE0-7423-14EA69742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661" y="6507077"/>
            <a:ext cx="1988666" cy="19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4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 Black"/>
                  <a:ea typeface="+mj-ea"/>
                  <a:cs typeface="+mn-cs"/>
                </a:rPr>
                <a:t>3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19159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b="1" spc="-300" dirty="0">
                  <a:solidFill>
                    <a:prstClr val="white"/>
                  </a:solidFill>
                  <a:latin typeface="Pretendard"/>
                </a:rPr>
                <a:t>업로드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E87738C-0B92-46EA-7CCB-34391F835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404" y="6308905"/>
            <a:ext cx="2034404" cy="44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6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깃허브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업로드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758" y="1407112"/>
            <a:ext cx="7596505" cy="3231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hlinkClick r:id="rId3"/>
          </p:cNvPr>
          <p:cNvSpPr txBox="1"/>
          <p:nvPr/>
        </p:nvSpPr>
        <p:spPr>
          <a:xfrm>
            <a:off x="4837279" y="4900149"/>
            <a:ext cx="283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linkClick r:id="rId3"/>
              </a:rPr>
              <a:t>&gt;&gt; </a:t>
            </a:r>
            <a:r>
              <a:rPr lang="ko-KR" altLang="en-US" dirty="0">
                <a:hlinkClick r:id="rId3"/>
              </a:rPr>
              <a:t>홈페이지로 바로 이동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60694FDC-0BA6-42DE-82AA-C68BA3F39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1661" y="6507077"/>
            <a:ext cx="1988666" cy="199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7E31634-49CB-8720-9E94-7160E8C8E5DE}"/>
              </a:ext>
            </a:extLst>
          </p:cNvPr>
          <p:cNvSpPr txBox="1"/>
          <p:nvPr/>
        </p:nvSpPr>
        <p:spPr>
          <a:xfrm>
            <a:off x="4428227" y="5346181"/>
            <a:ext cx="389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https://busik-kang.github.io/index.html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5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88</Words>
  <Application>Microsoft Office PowerPoint</Application>
  <PresentationFormat>사용자 지정</PresentationFormat>
  <Paragraphs>47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76</cp:revision>
  <dcterms:created xsi:type="dcterms:W3CDTF">2022-08-03T01:14:38Z</dcterms:created>
  <dcterms:modified xsi:type="dcterms:W3CDTF">2022-12-06T05:12:06Z</dcterms:modified>
</cp:coreProperties>
</file>