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93785-E10D-8A3E-AEFF-683FDD614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39DB62-4E06-FC2B-53D6-AE21D334A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672BB8-55E9-EE00-58A8-82EDA129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B389-05EA-434B-921B-6D3A03005526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F89B2-F687-52A3-306D-DE716BD21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CE8C44-9C7D-A10E-5424-CE911756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198E-E272-4DF9-B234-1C6130AE4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1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75573-A483-73FC-7469-2049C23C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72A1B2-A87D-B9B9-AFF2-BF9F1D833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F648A-479C-C080-37F0-4E49B26A8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B389-05EA-434B-921B-6D3A03005526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DF51C-D3E3-D2BD-7B34-23B6624F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4239EC-0C35-FA09-AA03-4C607689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198E-E272-4DF9-B234-1C6130AE4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8F2D4D-3A75-579D-B3DF-90F97976B3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F0A365-6EE9-C6C2-C769-FDBBF779A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0685C6-2E83-C407-7411-D72C0B992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B389-05EA-434B-921B-6D3A03005526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AFAE8-B540-1A1B-B398-33362DF0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60D9C-8350-0779-0242-0D7AFAE9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198E-E272-4DF9-B234-1C6130AE4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03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1A5B6-5888-1717-EA26-80C81BB2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20772F-0711-53D7-8DC6-3B4E2F832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3BDCF0-F3D2-4D11-0240-D365340C0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B389-05EA-434B-921B-6D3A03005526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B799A-AF2C-266B-D859-3E2976ED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555F2-34F7-6A49-DF4D-A9527FD7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198E-E272-4DF9-B234-1C6130AE4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03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2D0FA-7D18-BF3D-740D-9226EFCE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6106B1-50AF-2329-770F-9FA3705CB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AF4F6-BAD3-E676-B058-BB59DF35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B389-05EA-434B-921B-6D3A03005526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8927C-FA48-12E8-3927-0C37E70E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6ECD5-4BF6-52A1-1211-47431159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198E-E272-4DF9-B234-1C6130AE4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4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1FBA4-8D62-A7A6-5DC0-BFE794C8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D1054-C35A-9016-89A3-037323E84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2ADF3-1C86-6248-7BC4-560725A57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3AC63-F0F7-4E73-770C-9E7DB593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B389-05EA-434B-921B-6D3A03005526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A63C03-D8C3-F787-ECCE-9502098E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16C985-E2A6-ED75-007D-CC0FF766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198E-E272-4DF9-B234-1C6130AE4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97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29229-555B-A614-4362-0AFFF181F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86CB2F-9C40-D34C-70FB-206616717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12B5DD-0047-5B14-BE58-21D903FA0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D04407-76A6-68B4-F52B-C793D8833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31A224-1A4E-C24B-E489-38FB9375F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42F5B3-6ED3-DFEB-8675-17264708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B389-05EA-434B-921B-6D3A03005526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2F0F44-7240-F475-184B-9DA75D086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B9F6EF-70D9-F914-4B0E-6151F28F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198E-E272-4DF9-B234-1C6130AE4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80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72AD9-538A-4BCE-6512-675A5B30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9926EE-9483-9094-76CA-779AC103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B389-05EA-434B-921B-6D3A03005526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1D6C6A-073C-099E-8630-FCA9617F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E32AF7-2BC0-BBDB-D337-BF91482F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198E-E272-4DF9-B234-1C6130AE4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56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C225BB-0965-A7A9-ACC8-C7EADBEC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B389-05EA-434B-921B-6D3A03005526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0ACBA5-318C-4349-7A97-00B9BAA6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B69E02-5EF4-31BD-E30B-636677C4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198E-E272-4DF9-B234-1C6130AE4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62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B0EFB-7A8B-78C5-4A2A-872D939B9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DF93B5-8B75-9680-0846-0FCB6BE96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79737C-CEDB-DD15-0FAB-CB67620E8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AE8F5A-22E5-33ED-A0EA-FF2F7E69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B389-05EA-434B-921B-6D3A03005526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3F2FE1-D209-541C-B50B-71682B8A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99364A-1A61-B887-BA60-E9C5D5C7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198E-E272-4DF9-B234-1C6130AE4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99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8B2B9-A6EE-A602-7E31-B4196C5A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9116AD-9FAE-BC46-4822-2E774A5E4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663A2B-5981-DDB1-FE8D-A84E6097F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41F756-F10F-9E1E-91BC-5A9975BE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B389-05EA-434B-921B-6D3A03005526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73FC3E-314A-94FC-4331-4462331E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D9144-CD83-9402-0A78-6E31FA03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198E-E272-4DF9-B234-1C6130AE4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0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08958D-BE2F-F5E5-5760-48937C5B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FC37FA-6CD6-9175-F974-384D3FE48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0577A1-7B5C-7478-7DC6-1AEE89E9E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B389-05EA-434B-921B-6D3A03005526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9EF40-52EF-8FFE-8498-45E6765D6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67299-C5F6-BAD8-786C-A16D714DE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8198E-E272-4DF9-B234-1C6130AE4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19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EDA0116-3011-4297-9599-E0EFA571D666}"/>
              </a:ext>
            </a:extLst>
          </p:cNvPr>
          <p:cNvSpPr/>
          <p:nvPr/>
        </p:nvSpPr>
        <p:spPr>
          <a:xfrm>
            <a:off x="656134" y="237325"/>
            <a:ext cx="10875078" cy="82365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spc="600" dirty="0" err="1">
                <a:solidFill>
                  <a:schemeClr val="tx1"/>
                </a:solidFill>
              </a:rPr>
              <a:t>초보공돌이의</a:t>
            </a:r>
            <a:r>
              <a:rPr lang="ko-KR" altLang="en-US" sz="4000" b="1" spc="600" dirty="0">
                <a:solidFill>
                  <a:schemeClr val="tx1"/>
                </a:solidFill>
              </a:rPr>
              <a:t> 개발 일지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9BDF6B-CB62-E885-56D2-3A076165B64F}"/>
              </a:ext>
            </a:extLst>
          </p:cNvPr>
          <p:cNvSpPr/>
          <p:nvPr/>
        </p:nvSpPr>
        <p:spPr>
          <a:xfrm>
            <a:off x="9297563" y="1361129"/>
            <a:ext cx="2233649" cy="52386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 사항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H/W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F/W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HTML/CSS/JS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시간표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8AFB46-B002-C580-E29E-45598B1B93E0}"/>
              </a:ext>
            </a:extLst>
          </p:cNvPr>
          <p:cNvSpPr/>
          <p:nvPr/>
        </p:nvSpPr>
        <p:spPr>
          <a:xfrm>
            <a:off x="656134" y="1361129"/>
            <a:ext cx="8411084" cy="525954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dirty="0">
                <a:solidFill>
                  <a:schemeClr val="tx1"/>
                </a:solidFill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862496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부식</dc:creator>
  <cp:lastModifiedBy>강 부식</cp:lastModifiedBy>
  <cp:revision>1</cp:revision>
  <dcterms:created xsi:type="dcterms:W3CDTF">2022-10-02T13:25:43Z</dcterms:created>
  <dcterms:modified xsi:type="dcterms:W3CDTF">2022-10-02T13:33:42Z</dcterms:modified>
</cp:coreProperties>
</file>