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  <p:sldMasterId id="2147483991" r:id="rId3"/>
  </p:sldMasterIdLst>
  <p:notesMasterIdLst>
    <p:notesMasterId r:id="rId29"/>
  </p:notesMasterIdLst>
  <p:handoutMasterIdLst>
    <p:handoutMasterId r:id="rId30"/>
  </p:handout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2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제목 없는 구역" id="{B07FC39A-4F0E-458A-8DD7-7F3E1ACF2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839" autoAdjust="0"/>
  </p:normalViewPr>
  <p:slideViewPr>
    <p:cSldViewPr>
      <p:cViewPr varScale="1">
        <p:scale>
          <a:sx n="81" d="100"/>
          <a:sy n="81" d="100"/>
        </p:scale>
        <p:origin x="2262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F3943-982E-4FC6-9EE4-7900FCDB943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8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BCF60C-43C1-43F3-ACF8-34FA624359D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69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BAA9F4-9204-4E79-A120-CECB3BBAE6A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3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FD211-DF5C-4171-9FC5-31E2B0EE7BC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13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E671B-67F5-45F6-8904-73D2DA69FD5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12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E1443-ED98-4EE2-B528-0E94D77DF16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66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selenium import </a:t>
            </a:r>
            <a:r>
              <a:rPr lang="en-US" altLang="ko-KR" dirty="0" err="1" smtClean="0"/>
              <a:t>webdriver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selenium.webdriver.chrome.service</a:t>
            </a:r>
            <a:r>
              <a:rPr lang="en-US" altLang="ko-KR" dirty="0" smtClean="0"/>
              <a:t> import Service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webdriver_manager.chrome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ChromeDriverManager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selenium.webdriver.common.by</a:t>
            </a:r>
            <a:r>
              <a:rPr lang="en-US" altLang="ko-KR" dirty="0" smtClean="0"/>
              <a:t> import By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8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0CD6B7-DC35-4C5D-B2B3-478AE4D5CBAA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1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5FBA9-7D49-4C6D-8C1C-EC84BC134DB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5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6D7E5-82EA-495C-8904-FC01A0ADD59C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0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EBCACF-8E70-40C9-B7F1-74BA250091E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7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 selenium import </a:t>
            </a:r>
            <a:r>
              <a:rPr lang="en-US" altLang="ko-KR" dirty="0" err="1" smtClean="0"/>
              <a:t>webdriver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selenium.webdriver.chrome.service</a:t>
            </a:r>
            <a:r>
              <a:rPr lang="en-US" altLang="ko-KR" dirty="0" smtClean="0"/>
              <a:t> import Service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webdriver_manager.chrome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ChromeDriverManager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driver = </a:t>
            </a:r>
            <a:r>
              <a:rPr lang="en-US" altLang="ko-KR" dirty="0" err="1" smtClean="0"/>
              <a:t>webdriver.Chrome</a:t>
            </a:r>
            <a:r>
              <a:rPr lang="en-US" altLang="ko-KR" dirty="0" smtClean="0"/>
              <a:t>(service=Service(</a:t>
            </a:r>
            <a:r>
              <a:rPr lang="en-US" altLang="ko-KR" dirty="0" err="1" smtClean="0"/>
              <a:t>ChromeDriverManager</a:t>
            </a:r>
            <a:r>
              <a:rPr lang="en-US" altLang="ko-KR" dirty="0" smtClean="0"/>
              <a:t>().install()))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= 'https://</a:t>
            </a:r>
            <a:r>
              <a:rPr lang="en-US" altLang="ko-KR" dirty="0" err="1" smtClean="0"/>
              <a:t>www.google.com</a:t>
            </a:r>
            <a:r>
              <a:rPr lang="en-US" altLang="ko-KR" dirty="0" smtClean="0"/>
              <a:t>/'</a:t>
            </a:r>
          </a:p>
          <a:p>
            <a:r>
              <a:rPr lang="en-US" altLang="ko-KR" dirty="0" err="1" smtClean="0"/>
              <a:t>driver.get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driver.page_source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41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92AD5D-8438-49AB-8D71-FA726AA966B5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6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3419DD-202D-4957-A2D8-0DF9AF57EB1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34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869804-BEB0-47E3-B0D3-66BB5B8FE56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68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2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7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9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1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3E2FB74-4ADB-4161-8989-A36AD19874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4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24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9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4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2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1D159B2-E78E-46ED-9B19-3D741332D7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8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F4BDD1BD-316D-416F-88CD-C289660CB8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8BC374EF-08BA-4AA2-9AF3-D7A59B48E4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/>
              <a:t>파이썬</a:t>
            </a:r>
            <a:r>
              <a:rPr lang="ko-KR" altLang="en-US" sz="3200" b="0" dirty="0"/>
              <a:t> </a:t>
            </a:r>
            <a:r>
              <a:rPr lang="ko-KR" altLang="en-US" sz="3200" b="0" dirty="0" err="1"/>
              <a:t>크롤링</a:t>
            </a:r>
            <a:r>
              <a:rPr lang="ko-KR" altLang="en-US" sz="3200" b="0" dirty="0"/>
              <a:t> </a:t>
            </a:r>
            <a:r>
              <a:rPr lang="en-US" altLang="ko-KR" sz="3200" b="0" dirty="0"/>
              <a:t>– </a:t>
            </a:r>
            <a:r>
              <a:rPr lang="en-US" altLang="ko-KR" sz="3200" b="0" dirty="0" smtClean="0"/>
              <a:t>3</a:t>
            </a: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>(</a:t>
            </a:r>
            <a:r>
              <a:rPr lang="ko-KR" altLang="en-US" sz="3200" b="0" dirty="0"/>
              <a:t>동</a:t>
            </a:r>
            <a:r>
              <a:rPr lang="ko-KR" altLang="en-US" sz="3200" b="0" dirty="0" smtClean="0"/>
              <a:t>적 </a:t>
            </a:r>
            <a:r>
              <a:rPr lang="ko-KR" altLang="en-US" sz="3200" b="0" dirty="0"/>
              <a:t>웹 </a:t>
            </a:r>
            <a:r>
              <a:rPr lang="ko-KR" altLang="en-US" sz="3200" b="0" dirty="0" err="1"/>
              <a:t>크롤링</a:t>
            </a:r>
            <a:r>
              <a:rPr lang="en-US" altLang="ko-KR" sz="3200" b="0" dirty="0"/>
              <a:t>)</a:t>
            </a:r>
            <a:br>
              <a:rPr lang="en-US" altLang="ko-KR" sz="3200" b="0" dirty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1050" b="0" dirty="0"/>
              <a:t/>
            </a:r>
            <a:br>
              <a:rPr lang="en-US" altLang="ko-KR" sz="1050" b="0" dirty="0"/>
            </a:br>
            <a:r>
              <a:rPr lang="en-US" altLang="ko-KR" sz="1050" b="0" dirty="0"/>
              <a:t/>
            </a:r>
            <a:br>
              <a:rPr lang="en-US" altLang="ko-KR" sz="1050" b="0" dirty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427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420938"/>
            <a:ext cx="575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32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565400"/>
            <a:ext cx="57594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837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837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68575"/>
            <a:ext cx="57610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확인하기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[Ctrl] +[U]</a:t>
            </a:r>
            <a:r>
              <a:rPr lang="ko-KR" altLang="en-US" dirty="0"/>
              <a:t>를 눌러 </a:t>
            </a:r>
            <a:r>
              <a:rPr lang="en-US" altLang="ko-KR" dirty="0"/>
              <a:t>HTML </a:t>
            </a:r>
            <a:r>
              <a:rPr lang="ko-KR" altLang="en-US" dirty="0"/>
              <a:t>소스를 확인하면 </a:t>
            </a:r>
            <a:r>
              <a:rPr lang="en-US" altLang="ko-KR" dirty="0"/>
              <a:t>HTML </a:t>
            </a:r>
            <a:r>
              <a:rPr lang="ko-KR" altLang="en-US" dirty="0"/>
              <a:t>소스에는 조회된 매장 목록이 없음을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이용하여 </a:t>
            </a:r>
            <a:r>
              <a:rPr lang="ko-KR" altLang="en-US" dirty="0" err="1"/>
              <a:t>파싱해야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6042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4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782888"/>
            <a:ext cx="57594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4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버튼에 연결된 자바스크립트 확인하기 </a:t>
            </a:r>
            <a:endParaRPr lang="en-US" altLang="ko-KR" dirty="0"/>
          </a:p>
        </p:txBody>
      </p:sp>
      <p:sp>
        <p:nvSpPr>
          <p:cNvPr id="6246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47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410527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741863"/>
            <a:ext cx="3441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4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웹 페이지를 연결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r>
              <a:rPr lang="ko-KR" altLang="en-US" dirty="0"/>
              <a:t>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</p:txBody>
      </p:sp>
      <p:sp>
        <p:nvSpPr>
          <p:cNvPr id="6451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450" y="2276475"/>
            <a:ext cx="4824413" cy="43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selenium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450" y="3267075"/>
            <a:ext cx="4824413" cy="233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webdriver.Chrome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('C:/Users/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kmj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My_Python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/WebDriver/chromedriver.exe')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450" y="3892550"/>
            <a:ext cx="4824413" cy="184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wd.get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("https://www.coffeebeankorea.com/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store/store.asp"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64521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4524375"/>
            <a:ext cx="33131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0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자바스크립트 함수 호출해 매장 정보 페이지 열기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sz="900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ko-KR" altLang="en-US" dirty="0"/>
              <a:t>자바스크립트 함수가 수행된 페이지의 소스 코드를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sp>
        <p:nvSpPr>
          <p:cNvPr id="6656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450" y="2276475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wd.execute_script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storePop2(1)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56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724150"/>
            <a:ext cx="3875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73338"/>
            <a:ext cx="29321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87450" y="546100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html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wd.page_source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450" y="614045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soupCB1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(html, 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html.parser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6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코드 형태로 출력하여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6861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825" y="2276475"/>
            <a:ext cx="4564063" cy="400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print(soupCB1.prettify())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&lt;!-- end of :: wrap --&gt;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id="matizCoverLayer0" style="position: fixed;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z-index: 99999; left: 0px; top: 0px; width: 1028px; height: 620px; display: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block;"&gt;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matizCoverLayerBg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id="matizCoverLayer0Bg" style="position: fixed;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background: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rgb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(0, 0, 0); opacity: 0.75; z-index: 99999; left: 0px; top: 0px;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width: 100%; height: 100%;"&gt;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matizCoverLayerContent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 id="matizCoverLayer0Content"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style="position: fixed; z-index: 99999; left: 34px; top: 50px;"&gt;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store_popup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store_txt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&lt;h2&gt;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학동역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&lt;/h2&gt;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&lt;p class="tag"&gt;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&lt;span class="decaf" title="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디카페인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디카페인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&lt;/span&gt;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…</a:t>
            </a:r>
          </a:p>
        </p:txBody>
      </p:sp>
      <p:grpSp>
        <p:nvGrpSpPr>
          <p:cNvPr id="68615" name="그룹 1"/>
          <p:cNvGrpSpPr>
            <a:grpSpLocks/>
          </p:cNvGrpSpPr>
          <p:nvPr/>
        </p:nvGrpSpPr>
        <p:grpSpPr bwMode="auto">
          <a:xfrm>
            <a:off x="4886325" y="2276475"/>
            <a:ext cx="4071938" cy="3995738"/>
            <a:chOff x="4815581" y="2282683"/>
            <a:chExt cx="4071244" cy="3996177"/>
          </a:xfrm>
        </p:grpSpPr>
        <p:sp>
          <p:nvSpPr>
            <p:cNvPr id="12" name="직사각형 11"/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&lt;table class="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store_table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"&gt;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주소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서울시 강남구 </a:t>
              </a:r>
              <a:r>
                <a:rPr kumimoji="0" lang="ko-KR" alt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학동로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211 1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층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전화번호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</a:t>
              </a:r>
              <a:r>
                <a:rPr kumimoji="0" lang="en-US" altLang="ko-K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02-3444-0000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&lt;/td&gt;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…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&lt;/body&gt;</a:t>
              </a:r>
            </a:p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58BC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&lt;/html&gt;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marR="0" lvl="2" indent="0" algn="l" defTabSz="914400" rtl="0" eaLnBrk="0" fontAlgn="base" latinLnBrk="1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96000"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3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time =&gt; sleep </a:t>
            </a:r>
            <a:r>
              <a:rPr lang="ko-KR" altLang="en-US" dirty="0" smtClean="0"/>
              <a:t>을 위한 라이브러리</a:t>
            </a:r>
            <a:endParaRPr lang="en-US" altLang="ko-KR" dirty="0" smtClean="0"/>
          </a:p>
          <a:p>
            <a:r>
              <a:rPr lang="en-US" altLang="ko-KR" dirty="0" smtClean="0"/>
              <a:t>By =&gt;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셀렉트를</a:t>
            </a:r>
            <a:r>
              <a:rPr lang="ko-KR" altLang="en-US" dirty="0" smtClean="0"/>
              <a:t> 위한 라이브러리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5" y="836712"/>
            <a:ext cx="8407201" cy="19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드라이버 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홈페이지 연결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 = </a:t>
            </a:r>
            <a:r>
              <a:rPr lang="ko-KR" altLang="en-US" dirty="0" smtClean="0"/>
              <a:t>결과 저장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060848"/>
            <a:ext cx="879848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정적 웹 페이지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동적 웹 페이지 크롤링</a:t>
            </a:r>
          </a:p>
        </p:txBody>
      </p:sp>
    </p:spTree>
    <p:extLst>
      <p:ext uri="{BB962C8B-B14F-4D97-AF65-F5344CB8AC3E}">
        <p14:creationId xmlns:p14="http://schemas.microsoft.com/office/powerpoint/2010/main" val="143115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연결 대기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driver </a:t>
            </a:r>
            <a:r>
              <a:rPr lang="ko-KR" altLang="en-US" dirty="0" smtClean="0"/>
              <a:t>실행 도중 에러 체크 </a:t>
            </a:r>
            <a:r>
              <a:rPr lang="en-US" altLang="ko-KR" dirty="0" smtClean="0"/>
              <a:t>(try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execute_script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웹의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강제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로 테스트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page_source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(popup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722060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popup </a:t>
            </a:r>
            <a:r>
              <a:rPr lang="ko-KR" altLang="en-US" dirty="0" smtClean="0"/>
              <a:t>내의 태그 정보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h2 =&gt; </a:t>
            </a:r>
            <a:r>
              <a:rPr lang="ko-KR" altLang="en-US" dirty="0" smtClean="0"/>
              <a:t>가게 명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80269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가게 정보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(address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 되어 한번 더 정제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30896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find_element</a:t>
            </a:r>
            <a:r>
              <a:rPr lang="en-US" altLang="ko-KR" dirty="0" smtClean="0"/>
              <a:t> =&gt; html </a:t>
            </a:r>
            <a:r>
              <a:rPr lang="ko-KR" altLang="en-US" dirty="0" smtClean="0"/>
              <a:t>내의 태그 정보 찾기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By.ID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By.Class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send_keys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선택한 태그에 대한 액션 가능 </a:t>
            </a:r>
            <a:r>
              <a:rPr lang="en-US" altLang="ko-KR" dirty="0" smtClean="0"/>
              <a:t>(enter /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실행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최종 결과 저장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83261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5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홈으로 다시 연결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가게가 없어진 경우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 버튼이 이상한 경우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5760640" cy="21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매장 정보 아이디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수집 정보 확인 및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675012" cy="648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6912768" cy="3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API</a:t>
            </a:r>
            <a:r>
              <a:rPr lang="ko-KR" altLang="en-US" sz="1900" smtClean="0"/>
              <a:t>를 제공하지 않는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BeautifulSoup </a:t>
            </a:r>
            <a:r>
              <a:rPr lang="ko-KR" altLang="en-US" sz="1900" smtClean="0"/>
              <a:t>라이브러리로 정적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Selenium </a:t>
            </a:r>
            <a:r>
              <a:rPr lang="ko-KR" altLang="en-US" sz="1900" smtClean="0"/>
              <a:t>라이브러리로 동적 웹 페이지를 크롤링할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95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WebDriver </a:t>
            </a:r>
            <a:r>
              <a:rPr lang="ko-KR" altLang="en-US" dirty="0"/>
              <a:t>다운로드하기</a:t>
            </a:r>
            <a:endParaRPr lang="en-US" altLang="ko-KR" dirty="0"/>
          </a:p>
        </p:txBody>
      </p:sp>
      <p:sp>
        <p:nvSpPr>
          <p:cNvPr id="4403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550" y="1919288"/>
            <a:ext cx="56880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C:\&gt; pip install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selenium</a:t>
            </a:r>
          </a:p>
        </p:txBody>
      </p:sp>
      <p:pic>
        <p:nvPicPr>
          <p:cNvPr id="4403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3875"/>
            <a:ext cx="45354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다운로드 링크를 클릭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시스템 운영체제에 맞는 </a:t>
            </a:r>
            <a:r>
              <a:rPr lang="en-US" altLang="ko-KR" dirty="0" err="1"/>
              <a:t>ChromeDriver</a:t>
            </a:r>
            <a:r>
              <a:rPr lang="ko-KR" altLang="en-US" dirty="0"/>
              <a:t>를 선택하여 다운로드</a:t>
            </a:r>
            <a:endParaRPr lang="en-US" altLang="ko-KR" dirty="0"/>
          </a:p>
        </p:txBody>
      </p:sp>
      <p:sp>
        <p:nvSpPr>
          <p:cNvPr id="4608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08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24063"/>
            <a:ext cx="2951163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581525"/>
            <a:ext cx="27892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하위에 </a:t>
            </a:r>
            <a:r>
              <a:rPr lang="en-US" altLang="ko-KR" dirty="0"/>
              <a:t>WebDriver </a:t>
            </a:r>
            <a:r>
              <a:rPr lang="ko-KR" altLang="en-US" dirty="0"/>
              <a:t>폴더를 만들고 다운로드한 압축 파일을 풀고 ‘</a:t>
            </a:r>
            <a:r>
              <a:rPr lang="en-US" altLang="ko-KR" dirty="0"/>
              <a:t>chromedriver.exe’ </a:t>
            </a:r>
            <a:r>
              <a:rPr lang="ko-KR" altLang="en-US" dirty="0"/>
              <a:t>파일을 </a:t>
            </a:r>
            <a:r>
              <a:rPr lang="en-US" altLang="ko-KR" dirty="0"/>
              <a:t>WebDriver </a:t>
            </a:r>
            <a:r>
              <a:rPr lang="ko-KR" altLang="en-US" dirty="0"/>
              <a:t>폴더로 이동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sz="1100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라이브러리의 </a:t>
            </a:r>
            <a:r>
              <a:rPr lang="en-US" altLang="ko-KR" dirty="0"/>
              <a:t>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4813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13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98688"/>
            <a:ext cx="2520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550" y="5054600"/>
            <a:ext cx="4891088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webdriver.Chrome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('C:/Users/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kmj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My_Python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/WebDriver/chromedriver.exe')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50" y="3900488"/>
            <a:ext cx="4891088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selenium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webdriver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5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WebDriver</a:t>
            </a:r>
            <a:r>
              <a:rPr lang="ko-KR" altLang="en-US" dirty="0"/>
              <a:t>를 설치한 경로를 지정하여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생성하면 크롬</a:t>
            </a:r>
            <a:r>
              <a:rPr lang="en-US" altLang="ko-KR" dirty="0"/>
              <a:t>WebDriver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018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182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44863"/>
            <a:ext cx="55006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다음과 같이 입력하여 </a:t>
            </a:r>
            <a:r>
              <a:rPr lang="en-US" altLang="ko-KR" dirty="0"/>
              <a:t>Selenium</a:t>
            </a:r>
            <a:r>
              <a:rPr lang="ko-KR" altLang="en-US" dirty="0"/>
              <a:t>이 제어하는 크롬 창에서 웹 페이지를 열어 확인</a:t>
            </a:r>
            <a:endParaRPr lang="en-US" altLang="ko-KR" dirty="0"/>
          </a:p>
        </p:txBody>
      </p:sp>
      <p:sp>
        <p:nvSpPr>
          <p:cNvPr id="5222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2988" y="2187575"/>
            <a:ext cx="4891087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wd.get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("http://www.hanbit.co.kr")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223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813050"/>
            <a:ext cx="51117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62" y="2305050"/>
            <a:ext cx="286742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드라이버 설치 없이 실행하는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pip install </a:t>
            </a:r>
            <a:r>
              <a:rPr lang="en-US" altLang="ko-KR" dirty="0" err="1"/>
              <a:t>webdriver</a:t>
            </a:r>
            <a:r>
              <a:rPr lang="en-US" altLang="ko-KR" dirty="0"/>
              <a:t>-manager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6647239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138781"/>
            <a:ext cx="8085298" cy="12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43605</TotalTime>
  <Words>970</Words>
  <Application>Microsoft Office PowerPoint</Application>
  <PresentationFormat>화면 슬라이드 쇼(4:3)</PresentationFormat>
  <Paragraphs>256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1_Office 테마</vt:lpstr>
      <vt:lpstr>파이썬 크롤링 – 3 (동적 웹 크롤링)     </vt:lpstr>
      <vt:lpstr>PowerPoint 프레젠테이션</vt:lpstr>
      <vt:lpstr>PowerPoint 프레젠테이션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크롬 드라이버 설치 없이 실행하는 방법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3526</cp:revision>
  <cp:lastPrinted>2016-09-27T06:45:30Z</cp:lastPrinted>
  <dcterms:created xsi:type="dcterms:W3CDTF">2012-07-16T20:46:39Z</dcterms:created>
  <dcterms:modified xsi:type="dcterms:W3CDTF">2022-11-27T14:43:54Z</dcterms:modified>
</cp:coreProperties>
</file>