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6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-581" y="-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k-kang.github.io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93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홈페이지</a:t>
            </a:r>
            <a:endParaRPr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20229350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강부식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109410" y="3290924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2800" b="1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</a:t>
            </a:r>
            <a:endParaRPr lang="ko-KR" altLang="en-US" sz="2800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</a:t>
            </a:r>
            <a:endParaRPr lang="ko-KR" altLang="en-US" sz="2800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44080C-AE31-0B6A-5362-529043FB2DAB}"/>
              </a:ext>
            </a:extLst>
          </p:cNvPr>
          <p:cNvSpPr txBox="1"/>
          <p:nvPr/>
        </p:nvSpPr>
        <p:spPr>
          <a:xfrm>
            <a:off x="1112520" y="3173125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3DC3D5-AD91-D8AB-C428-25FDAE44CB12}"/>
              </a:ext>
            </a:extLst>
          </p:cNvPr>
          <p:cNvSpPr txBox="1"/>
          <p:nvPr/>
        </p:nvSpPr>
        <p:spPr>
          <a:xfrm>
            <a:off x="4610100" y="3173635"/>
            <a:ext cx="296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E54AF5-E257-82CE-23EB-3A7247442C43}"/>
              </a:ext>
            </a:extLst>
          </p:cNvPr>
          <p:cNvSpPr txBox="1"/>
          <p:nvPr/>
        </p:nvSpPr>
        <p:spPr>
          <a:xfrm>
            <a:off x="8749965" y="3158514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주제</a:t>
              </a:r>
              <a:endPara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</a:t>
            </a:r>
            <a:endParaRPr lang="ko-KR" altLang="en-US" sz="2800" b="1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649403" y="2069738"/>
            <a:ext cx="1859054" cy="3209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1230116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287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6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6589566" y="2069738"/>
            <a:ext cx="1859054" cy="32094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717028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4322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9693846" y="2069738"/>
            <a:ext cx="1859054" cy="32094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1027456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3578233" y="2069738"/>
            <a:ext cx="1859054" cy="32094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4158947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1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구조</a:t>
              </a:r>
              <a:endPara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</a:t>
            </a:r>
            <a:endParaRPr lang="ko-KR" altLang="en-US" sz="2800" b="1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706751" y="110003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04589" y="13760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05602" y="1100029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3440" y="13760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2673" y="2090055"/>
            <a:ext cx="0" cy="838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09909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0640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9271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571" y="340418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4780" y="340418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Section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9124" y="340418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7052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41571" y="512985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893861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33377" y="51298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24183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787983" y="51298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외부 링크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9326283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54034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915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업로드</a:t>
              </a:r>
              <a:endPara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7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endParaRPr lang="ko-KR" altLang="en-US" sz="2800" b="1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99" y="1119565"/>
            <a:ext cx="7596505" cy="3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5141275" y="478513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/>
              </a:rPr>
              <a:t>홈페이지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65</Words>
  <Application>Microsoft Office PowerPoint</Application>
  <PresentationFormat>사용자 지정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73</cp:revision>
  <dcterms:created xsi:type="dcterms:W3CDTF">2022-08-03T01:14:38Z</dcterms:created>
  <dcterms:modified xsi:type="dcterms:W3CDTF">2022-12-05T02:00:22Z</dcterms:modified>
</cp:coreProperties>
</file>